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comments/comment1.xml" ContentType="application/vnd.openxmlformats-officedocument.presentationml.comment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3.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4.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comment5.xml" ContentType="application/vnd.openxmlformats-officedocument.presentationml.comment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4"/>
  </p:notesMasterIdLst>
  <p:handoutMasterIdLst>
    <p:handoutMasterId r:id="rId45"/>
  </p:handoutMasterIdLst>
  <p:sldIdLst>
    <p:sldId id="353" r:id="rId2"/>
    <p:sldId id="354" r:id="rId3"/>
    <p:sldId id="355" r:id="rId4"/>
    <p:sldId id="356" r:id="rId5"/>
    <p:sldId id="357" r:id="rId6"/>
    <p:sldId id="358" r:id="rId7"/>
    <p:sldId id="359" r:id="rId8"/>
    <p:sldId id="360" r:id="rId9"/>
    <p:sldId id="361" r:id="rId10"/>
    <p:sldId id="362" r:id="rId11"/>
    <p:sldId id="363" r:id="rId12"/>
    <p:sldId id="364" r:id="rId13"/>
    <p:sldId id="365" r:id="rId14"/>
    <p:sldId id="366" r:id="rId15"/>
    <p:sldId id="367" r:id="rId16"/>
    <p:sldId id="368" r:id="rId17"/>
    <p:sldId id="369" r:id="rId18"/>
    <p:sldId id="370" r:id="rId19"/>
    <p:sldId id="371" r:id="rId20"/>
    <p:sldId id="259" r:id="rId21"/>
    <p:sldId id="335" r:id="rId22"/>
    <p:sldId id="376" r:id="rId23"/>
    <p:sldId id="340" r:id="rId24"/>
    <p:sldId id="282" r:id="rId25"/>
    <p:sldId id="273" r:id="rId26"/>
    <p:sldId id="278" r:id="rId27"/>
    <p:sldId id="264" r:id="rId28"/>
    <p:sldId id="265" r:id="rId29"/>
    <p:sldId id="275" r:id="rId30"/>
    <p:sldId id="276" r:id="rId31"/>
    <p:sldId id="277" r:id="rId32"/>
    <p:sldId id="342" r:id="rId33"/>
    <p:sldId id="344" r:id="rId34"/>
    <p:sldId id="372" r:id="rId35"/>
    <p:sldId id="349" r:id="rId36"/>
    <p:sldId id="350" r:id="rId37"/>
    <p:sldId id="351" r:id="rId38"/>
    <p:sldId id="352" r:id="rId39"/>
    <p:sldId id="348" r:id="rId40"/>
    <p:sldId id="345" r:id="rId41"/>
    <p:sldId id="374" r:id="rId42"/>
    <p:sldId id="379" r:id="rId43"/>
  </p:sldIdLst>
  <p:sldSz cx="9144000" cy="6858000" type="screen4x3"/>
  <p:notesSz cx="9296400" cy="7010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nevieve Plamondon" initials="GP" lastIdx="11" clrIdx="0">
    <p:extLst>
      <p:ext uri="{19B8F6BF-5375-455C-9EA6-DF929625EA0E}">
        <p15:presenceInfo xmlns:p15="http://schemas.microsoft.com/office/powerpoint/2012/main" userId="S-1-5-21-87140000-4224905553-171370021-1124" providerId="AD"/>
      </p:ext>
    </p:extLst>
  </p:cmAuthor>
  <p:cmAuthor id="2" name="Francine" initials="FD" lastIdx="2" clrIdx="1">
    <p:extLst>
      <p:ext uri="{19B8F6BF-5375-455C-9EA6-DF929625EA0E}">
        <p15:presenceInfo xmlns:p15="http://schemas.microsoft.com/office/powerpoint/2012/main" userId="Franci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A055"/>
    <a:srgbClr val="FC808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81017" autoAdjust="0"/>
  </p:normalViewPr>
  <p:slideViewPr>
    <p:cSldViewPr>
      <p:cViewPr varScale="1">
        <p:scale>
          <a:sx n="59" d="100"/>
          <a:sy n="59" d="100"/>
        </p:scale>
        <p:origin x="171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8-06-18T09:29:49.583" idx="1">
    <p:pos x="10" y="10"/>
    <p:text/>
    <p:extLst>
      <p:ext uri="{C676402C-5697-4E1C-873F-D02D1690AC5C}">
        <p15:threadingInfo xmlns:p15="http://schemas.microsoft.com/office/powerpoint/2012/main" timeZoneBias="240"/>
      </p:ext>
    </p:extLst>
  </p:cm>
  <p:cm authorId="2" dt="2018-06-18T09:29:52.043" idx="2">
    <p:pos x="146" y="146"/>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6-15T16:20:10.193" idx="5">
    <p:pos x="4726" y="1263"/>
    <p:text>Ce n’est pas compliqué de mettre les vidéos direct dans le PPT, mais, par expérience avec Marie, ça fonctionne rarement lors de la présentation… ordinateurs différents et probablement d’autres raisons que j’ignores…</p:text>
    <p:extLst>
      <p:ext uri="{C676402C-5697-4E1C-873F-D02D1690AC5C}">
        <p15:threadingInfo xmlns:p15="http://schemas.microsoft.com/office/powerpoint/2012/main" timeZoneBias="240"/>
      </p:ext>
    </p:extLst>
  </p:cm>
  <p:cm authorId="1" dt="2018-06-15T16:21:44.137" idx="6">
    <p:pos x="4719" y="2084"/>
    <p:text>L’image est maintenant un lien vers le site web du refer-o-scope. S’ils ont Internet, tu pourras faire jouer les vidéos en allant sur le site.</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6-15T16:23:14.165" idx="7">
    <p:pos x="3596" y="946"/>
    <p:text>Quel élément veux-tu qui soit aligné/centré? Avec le texte, je ne peux pas vraiment centré l’image (à moins de rapetisser le texte).</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06-15T16:24:22.930" idx="9">
    <p:pos x="4920" y="550"/>
    <p:text>Suite de 27, mais le titre n'est pas tout à fait pareil... il n’y a pas le mot «accompagnatrice» dans le titre par rapport à 27</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06-15T16:25:22.429" idx="10">
    <p:pos x="4287" y="874"/>
    <p:text>Lien en turquoise difficile à lire. J’ai essayé de les changer de couleur, mais je n’y suis pas arrivée.</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A857121-F4E6-43B8-B13F-3E8E5E729773}"/>
              </a:ext>
            </a:extLst>
          </p:cNvPr>
          <p:cNvSpPr>
            <a:spLocks noGrp="1" noChangeArrowheads="1"/>
          </p:cNvSpPr>
          <p:nvPr>
            <p:ph type="hdr" sz="quarter"/>
          </p:nvPr>
        </p:nvSpPr>
        <p:spPr bwMode="auto">
          <a:xfrm>
            <a:off x="0" y="0"/>
            <a:ext cx="4029075" cy="350838"/>
          </a:xfrm>
          <a:prstGeom prst="rect">
            <a:avLst/>
          </a:prstGeom>
          <a:noFill/>
          <a:ln w="9525">
            <a:noFill/>
            <a:miter lim="800000"/>
            <a:headEnd/>
            <a:tailEnd/>
          </a:ln>
        </p:spPr>
        <p:txBody>
          <a:bodyPr vert="horz" wrap="square" lIns="93175" tIns="46587" rIns="93175" bIns="46587" numCol="1" anchor="t"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a:p>
        </p:txBody>
      </p:sp>
      <p:sp>
        <p:nvSpPr>
          <p:cNvPr id="5123" name="Rectangle 3">
            <a:extLst>
              <a:ext uri="{FF2B5EF4-FFF2-40B4-BE49-F238E27FC236}">
                <a16:creationId xmlns:a16="http://schemas.microsoft.com/office/drawing/2014/main" id="{94ED89AB-297A-4CA5-B113-DFB5B85605FF}"/>
              </a:ext>
            </a:extLst>
          </p:cNvPr>
          <p:cNvSpPr>
            <a:spLocks noGrp="1" noChangeArrowheads="1"/>
          </p:cNvSpPr>
          <p:nvPr>
            <p:ph type="dt" sz="quarter" idx="1"/>
          </p:nvPr>
        </p:nvSpPr>
        <p:spPr bwMode="auto">
          <a:xfrm>
            <a:off x="5267325" y="0"/>
            <a:ext cx="4029075" cy="350838"/>
          </a:xfrm>
          <a:prstGeom prst="rect">
            <a:avLst/>
          </a:prstGeom>
          <a:noFill/>
          <a:ln w="9525">
            <a:noFill/>
            <a:miter lim="800000"/>
            <a:headEnd/>
            <a:tailEnd/>
          </a:ln>
        </p:spPr>
        <p:txBody>
          <a:bodyPr vert="horz" wrap="square" lIns="93175" tIns="46587" rIns="93175" bIns="46587" numCol="1" anchor="t"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endParaRPr lang="en-US"/>
          </a:p>
        </p:txBody>
      </p:sp>
      <p:sp>
        <p:nvSpPr>
          <p:cNvPr id="5124" name="Rectangle 4">
            <a:extLst>
              <a:ext uri="{FF2B5EF4-FFF2-40B4-BE49-F238E27FC236}">
                <a16:creationId xmlns:a16="http://schemas.microsoft.com/office/drawing/2014/main" id="{1ACC6021-78BA-4AB4-929E-398005200BA4}"/>
              </a:ext>
            </a:extLst>
          </p:cNvPr>
          <p:cNvSpPr>
            <a:spLocks noGrp="1" noChangeArrowheads="1"/>
          </p:cNvSpPr>
          <p:nvPr>
            <p:ph type="ftr" sz="quarter" idx="2"/>
          </p:nvPr>
        </p:nvSpPr>
        <p:spPr bwMode="auto">
          <a:xfrm>
            <a:off x="0" y="6659563"/>
            <a:ext cx="4029075" cy="350837"/>
          </a:xfrm>
          <a:prstGeom prst="rect">
            <a:avLst/>
          </a:prstGeom>
          <a:noFill/>
          <a:ln w="9525">
            <a:noFill/>
            <a:miter lim="800000"/>
            <a:headEnd/>
            <a:tailEnd/>
          </a:ln>
        </p:spPr>
        <p:txBody>
          <a:bodyPr vert="horz" wrap="square" lIns="93175" tIns="46587" rIns="93175" bIns="46587" numCol="1" anchor="b"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a:p>
        </p:txBody>
      </p:sp>
      <p:sp>
        <p:nvSpPr>
          <p:cNvPr id="5125" name="Rectangle 5">
            <a:extLst>
              <a:ext uri="{FF2B5EF4-FFF2-40B4-BE49-F238E27FC236}">
                <a16:creationId xmlns:a16="http://schemas.microsoft.com/office/drawing/2014/main" id="{57357834-72F5-44E8-9021-EF2CEEC7C9B1}"/>
              </a:ext>
            </a:extLst>
          </p:cNvPr>
          <p:cNvSpPr>
            <a:spLocks noGrp="1" noChangeArrowheads="1"/>
          </p:cNvSpPr>
          <p:nvPr>
            <p:ph type="sldNum" sz="quarter" idx="3"/>
          </p:nvPr>
        </p:nvSpPr>
        <p:spPr bwMode="auto">
          <a:xfrm>
            <a:off x="5267325" y="6659563"/>
            <a:ext cx="4029075" cy="350837"/>
          </a:xfrm>
          <a:prstGeom prst="rect">
            <a:avLst/>
          </a:prstGeom>
          <a:noFill/>
          <a:ln w="9525">
            <a:noFill/>
            <a:miter lim="800000"/>
            <a:headEnd/>
            <a:tailEnd/>
          </a:ln>
        </p:spPr>
        <p:txBody>
          <a:bodyPr vert="horz" wrap="square" lIns="93175" tIns="46587" rIns="93175" bIns="46587" numCol="1" anchor="b" anchorCtr="0" compatLnSpc="1">
            <a:prstTxWarp prst="textNoShape">
              <a:avLst/>
            </a:prstTxWarp>
          </a:bodyPr>
          <a:lstStyle>
            <a:lvl1pPr algn="r" eaLnBrk="0" hangingPunct="0">
              <a:defRPr sz="1200"/>
            </a:lvl1pPr>
          </a:lstStyle>
          <a:p>
            <a:pPr>
              <a:defRPr/>
            </a:pPr>
            <a:fld id="{6E4D7D0E-F57A-44BC-B506-A792BBC6F584}" type="slidenum">
              <a:rPr lang="en-US" altLang="fr-FR"/>
              <a:pPr>
                <a:defRPr/>
              </a:pPr>
              <a:t>‹N°›</a:t>
            </a:fld>
            <a:endParaRPr lang="en-US" alt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BEC2A486-C900-4A81-B149-D40DF12D0C19}"/>
              </a:ext>
            </a:extLst>
          </p:cNvPr>
          <p:cNvSpPr>
            <a:spLocks noGrp="1" noChangeArrowheads="1"/>
          </p:cNvSpPr>
          <p:nvPr>
            <p:ph type="hdr" sz="quarter"/>
          </p:nvPr>
        </p:nvSpPr>
        <p:spPr bwMode="auto">
          <a:xfrm>
            <a:off x="0" y="0"/>
            <a:ext cx="4029075" cy="350838"/>
          </a:xfrm>
          <a:prstGeom prst="rect">
            <a:avLst/>
          </a:prstGeom>
          <a:noFill/>
          <a:ln w="9525">
            <a:noFill/>
            <a:miter lim="800000"/>
            <a:headEnd/>
            <a:tailEnd/>
          </a:ln>
        </p:spPr>
        <p:txBody>
          <a:bodyPr vert="horz" wrap="square" lIns="93175" tIns="46587" rIns="93175" bIns="46587" numCol="1" anchor="t"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a:p>
        </p:txBody>
      </p:sp>
      <p:sp>
        <p:nvSpPr>
          <p:cNvPr id="7171" name="Rectangle 3">
            <a:extLst>
              <a:ext uri="{FF2B5EF4-FFF2-40B4-BE49-F238E27FC236}">
                <a16:creationId xmlns:a16="http://schemas.microsoft.com/office/drawing/2014/main" id="{6F13F02E-B578-4237-A3FA-60C4A36744D4}"/>
              </a:ext>
            </a:extLst>
          </p:cNvPr>
          <p:cNvSpPr>
            <a:spLocks noGrp="1" noChangeArrowheads="1"/>
          </p:cNvSpPr>
          <p:nvPr>
            <p:ph type="dt" idx="1"/>
          </p:nvPr>
        </p:nvSpPr>
        <p:spPr bwMode="auto">
          <a:xfrm>
            <a:off x="5267325" y="0"/>
            <a:ext cx="4029075" cy="350838"/>
          </a:xfrm>
          <a:prstGeom prst="rect">
            <a:avLst/>
          </a:prstGeom>
          <a:noFill/>
          <a:ln w="9525">
            <a:noFill/>
            <a:miter lim="800000"/>
            <a:headEnd/>
            <a:tailEnd/>
          </a:ln>
        </p:spPr>
        <p:txBody>
          <a:bodyPr vert="horz" wrap="square" lIns="93175" tIns="46587" rIns="93175" bIns="46587" numCol="1" anchor="t"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endParaRPr lang="en-US"/>
          </a:p>
        </p:txBody>
      </p:sp>
      <p:sp>
        <p:nvSpPr>
          <p:cNvPr id="2052" name="Rectangle 4">
            <a:extLst>
              <a:ext uri="{FF2B5EF4-FFF2-40B4-BE49-F238E27FC236}">
                <a16:creationId xmlns:a16="http://schemas.microsoft.com/office/drawing/2014/main" id="{B7FE77DB-C7F0-4A06-8A9B-35AFE4C8FEB9}"/>
              </a:ext>
            </a:extLst>
          </p:cNvPr>
          <p:cNvSpPr>
            <a:spLocks noGrp="1" noRot="1" noChangeAspect="1" noChangeArrowheads="1" noTextEdit="1"/>
          </p:cNvSpPr>
          <p:nvPr>
            <p:ph type="sldImg" idx="2"/>
          </p:nvPr>
        </p:nvSpPr>
        <p:spPr bwMode="auto">
          <a:xfrm>
            <a:off x="2897188" y="525463"/>
            <a:ext cx="3505200" cy="2628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a:extLst>
              <a:ext uri="{FF2B5EF4-FFF2-40B4-BE49-F238E27FC236}">
                <a16:creationId xmlns:a16="http://schemas.microsoft.com/office/drawing/2014/main" id="{1B9739D4-2E46-439D-BD9F-DB42E827D4C6}"/>
              </a:ext>
            </a:extLst>
          </p:cNvPr>
          <p:cNvSpPr>
            <a:spLocks noGrp="1" noChangeArrowheads="1"/>
          </p:cNvSpPr>
          <p:nvPr>
            <p:ph type="body" sz="quarter" idx="3"/>
          </p:nvPr>
        </p:nvSpPr>
        <p:spPr bwMode="auto">
          <a:xfrm>
            <a:off x="1239838" y="3328988"/>
            <a:ext cx="6816725" cy="3155950"/>
          </a:xfrm>
          <a:prstGeom prst="rect">
            <a:avLst/>
          </a:prstGeom>
          <a:noFill/>
          <a:ln w="9525">
            <a:noFill/>
            <a:miter lim="800000"/>
            <a:headEnd/>
            <a:tailEnd/>
          </a:ln>
        </p:spPr>
        <p:txBody>
          <a:bodyPr vert="horz" wrap="square" lIns="93175" tIns="46587" rIns="93175"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a:extLst>
              <a:ext uri="{FF2B5EF4-FFF2-40B4-BE49-F238E27FC236}">
                <a16:creationId xmlns:a16="http://schemas.microsoft.com/office/drawing/2014/main" id="{BE451847-EFDA-4700-88A7-90210214D82B}"/>
              </a:ext>
            </a:extLst>
          </p:cNvPr>
          <p:cNvSpPr>
            <a:spLocks noGrp="1" noChangeArrowheads="1"/>
          </p:cNvSpPr>
          <p:nvPr>
            <p:ph type="ftr" sz="quarter" idx="4"/>
          </p:nvPr>
        </p:nvSpPr>
        <p:spPr bwMode="auto">
          <a:xfrm>
            <a:off x="0" y="6659563"/>
            <a:ext cx="4029075" cy="350837"/>
          </a:xfrm>
          <a:prstGeom prst="rect">
            <a:avLst/>
          </a:prstGeom>
          <a:noFill/>
          <a:ln w="9525">
            <a:noFill/>
            <a:miter lim="800000"/>
            <a:headEnd/>
            <a:tailEnd/>
          </a:ln>
        </p:spPr>
        <p:txBody>
          <a:bodyPr vert="horz" wrap="square" lIns="93175" tIns="46587" rIns="93175" bIns="46587" numCol="1" anchor="b"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a:p>
        </p:txBody>
      </p:sp>
      <p:sp>
        <p:nvSpPr>
          <p:cNvPr id="7175" name="Rectangle 7">
            <a:extLst>
              <a:ext uri="{FF2B5EF4-FFF2-40B4-BE49-F238E27FC236}">
                <a16:creationId xmlns:a16="http://schemas.microsoft.com/office/drawing/2014/main" id="{047A71C8-D502-4F2C-A675-3A723F83FA27}"/>
              </a:ext>
            </a:extLst>
          </p:cNvPr>
          <p:cNvSpPr>
            <a:spLocks noGrp="1" noChangeArrowheads="1"/>
          </p:cNvSpPr>
          <p:nvPr>
            <p:ph type="sldNum" sz="quarter" idx="5"/>
          </p:nvPr>
        </p:nvSpPr>
        <p:spPr bwMode="auto">
          <a:xfrm>
            <a:off x="5267325" y="6659563"/>
            <a:ext cx="4029075" cy="350837"/>
          </a:xfrm>
          <a:prstGeom prst="rect">
            <a:avLst/>
          </a:prstGeom>
          <a:noFill/>
          <a:ln w="9525">
            <a:noFill/>
            <a:miter lim="800000"/>
            <a:headEnd/>
            <a:tailEnd/>
          </a:ln>
        </p:spPr>
        <p:txBody>
          <a:bodyPr vert="horz" wrap="square" lIns="93175" tIns="46587" rIns="93175" bIns="46587" numCol="1" anchor="b" anchorCtr="0" compatLnSpc="1">
            <a:prstTxWarp prst="textNoShape">
              <a:avLst/>
            </a:prstTxWarp>
          </a:bodyPr>
          <a:lstStyle>
            <a:lvl1pPr algn="r" eaLnBrk="0" hangingPunct="0">
              <a:defRPr sz="1200"/>
            </a:lvl1pPr>
          </a:lstStyle>
          <a:p>
            <a:pPr>
              <a:defRPr/>
            </a:pPr>
            <a:fld id="{B92FCA14-C91D-426E-A71F-AD962A5E6D77}" type="slidenum">
              <a:rPr lang="en-US" altLang="fr-FR"/>
              <a:pPr>
                <a:defRPr/>
              </a:pPr>
              <a:t>‹N°›</a:t>
            </a:fld>
            <a:endParaRPr lang="en-US"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80"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80"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80"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80"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8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e l'image des diapositives 1">
            <a:extLst>
              <a:ext uri="{FF2B5EF4-FFF2-40B4-BE49-F238E27FC236}">
                <a16:creationId xmlns:a16="http://schemas.microsoft.com/office/drawing/2014/main" id="{F5FF0A96-46D4-452D-A452-2D9CEF2DE55B}"/>
              </a:ext>
            </a:extLst>
          </p:cNvPr>
          <p:cNvSpPr>
            <a:spLocks noGrp="1" noRot="1" noChangeAspect="1" noChangeArrowheads="1" noTextEdit="1"/>
          </p:cNvSpPr>
          <p:nvPr>
            <p:ph type="sldImg"/>
          </p:nvPr>
        </p:nvSpPr>
        <p:spPr>
          <a:ln/>
        </p:spPr>
      </p:sp>
      <p:sp>
        <p:nvSpPr>
          <p:cNvPr id="5123" name="Espace réservé des notes 2">
            <a:extLst>
              <a:ext uri="{FF2B5EF4-FFF2-40B4-BE49-F238E27FC236}">
                <a16:creationId xmlns:a16="http://schemas.microsoft.com/office/drawing/2014/main" id="{3FB33B30-6504-483E-A2C3-D52BAC79DE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fr-FR" dirty="0">
                <a:latin typeface="Arial" panose="020B0604020202020204" pitchFamily="34" charset="0"/>
                <a:ea typeface="ＭＳ Ｐゴシック" panose="020B0600070205080204" pitchFamily="34" charset="-128"/>
              </a:rPr>
              <a:t> </a:t>
            </a:r>
          </a:p>
        </p:txBody>
      </p:sp>
      <p:sp>
        <p:nvSpPr>
          <p:cNvPr id="5124" name="Espace réservé du numéro de diapositive 3">
            <a:extLst>
              <a:ext uri="{FF2B5EF4-FFF2-40B4-BE49-F238E27FC236}">
                <a16:creationId xmlns:a16="http://schemas.microsoft.com/office/drawing/2014/main" id="{51846787-CF18-420C-991A-E4951CA392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45A57B6-BCB9-4D13-AC3F-35752A3D3B85}" type="slidenum">
              <a:rPr lang="en-US" altLang="fr-FR" sz="1200" smtClean="0"/>
              <a:pPr/>
              <a:t>1</a:t>
            </a:fld>
            <a:endParaRPr lang="en-US" altLang="fr-F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a:extLst>
              <a:ext uri="{FF2B5EF4-FFF2-40B4-BE49-F238E27FC236}">
                <a16:creationId xmlns:a16="http://schemas.microsoft.com/office/drawing/2014/main" id="{567FA990-5C29-47FA-B1EA-96F545FCABBF}"/>
              </a:ext>
            </a:extLst>
          </p:cNvPr>
          <p:cNvSpPr>
            <a:spLocks noGrp="1" noRot="1" noChangeAspect="1" noChangeArrowheads="1" noTextEdit="1"/>
          </p:cNvSpPr>
          <p:nvPr>
            <p:ph type="sldImg"/>
          </p:nvPr>
        </p:nvSpPr>
        <p:spPr>
          <a:ln/>
        </p:spPr>
      </p:sp>
      <p:sp>
        <p:nvSpPr>
          <p:cNvPr id="23555" name="Espace réservé des notes 2">
            <a:extLst>
              <a:ext uri="{FF2B5EF4-FFF2-40B4-BE49-F238E27FC236}">
                <a16:creationId xmlns:a16="http://schemas.microsoft.com/office/drawing/2014/main" id="{65541181-2EF9-4E92-87F1-82EED3F921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dirty="0">
              <a:latin typeface="Arial" panose="020B0604020202020204" pitchFamily="34" charset="0"/>
              <a:ea typeface="ＭＳ Ｐゴシック" panose="020B0600070205080204" pitchFamily="34" charset="-128"/>
            </a:endParaRPr>
          </a:p>
        </p:txBody>
      </p:sp>
      <p:sp>
        <p:nvSpPr>
          <p:cNvPr id="23556" name="Espace réservé du numéro de diapositive 3">
            <a:extLst>
              <a:ext uri="{FF2B5EF4-FFF2-40B4-BE49-F238E27FC236}">
                <a16:creationId xmlns:a16="http://schemas.microsoft.com/office/drawing/2014/main" id="{3B273895-9C81-4ADC-992D-19700E3298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6E0C243-8553-4E1C-8CD6-E7B46E8710EB}" type="slidenum">
              <a:rPr lang="en-US" altLang="fr-FR" sz="1200" smtClean="0"/>
              <a:pPr/>
              <a:t>10</a:t>
            </a:fld>
            <a:endParaRPr lang="en-US" altLang="fr-F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a:extLst>
              <a:ext uri="{FF2B5EF4-FFF2-40B4-BE49-F238E27FC236}">
                <a16:creationId xmlns:a16="http://schemas.microsoft.com/office/drawing/2014/main" id="{5A9E7216-A014-4645-8113-2340C3BF4732}"/>
              </a:ext>
            </a:extLst>
          </p:cNvPr>
          <p:cNvSpPr>
            <a:spLocks noGrp="1" noRot="1" noChangeAspect="1" noChangeArrowheads="1" noTextEdit="1"/>
          </p:cNvSpPr>
          <p:nvPr>
            <p:ph type="sldImg"/>
          </p:nvPr>
        </p:nvSpPr>
        <p:spPr>
          <a:ln/>
        </p:spPr>
      </p:sp>
      <p:sp>
        <p:nvSpPr>
          <p:cNvPr id="25603" name="Espace réservé des notes 2">
            <a:extLst>
              <a:ext uri="{FF2B5EF4-FFF2-40B4-BE49-F238E27FC236}">
                <a16:creationId xmlns:a16="http://schemas.microsoft.com/office/drawing/2014/main" id="{102F7BBC-2A67-4EFF-8E48-C204C5A4B6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a:latin typeface="Arial" panose="020B0604020202020204" pitchFamily="34" charset="0"/>
              <a:ea typeface="ＭＳ Ｐゴシック" panose="020B0600070205080204" pitchFamily="34" charset="-128"/>
            </a:endParaRPr>
          </a:p>
        </p:txBody>
      </p:sp>
      <p:sp>
        <p:nvSpPr>
          <p:cNvPr id="25604" name="Espace réservé du numéro de diapositive 3">
            <a:extLst>
              <a:ext uri="{FF2B5EF4-FFF2-40B4-BE49-F238E27FC236}">
                <a16:creationId xmlns:a16="http://schemas.microsoft.com/office/drawing/2014/main" id="{E791AB08-E3CF-4AF4-B742-D404E1AF9F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18D870D-543E-4347-9260-DE7ECB6D29FC}" type="slidenum">
              <a:rPr lang="en-US" altLang="fr-FR" sz="1200" smtClean="0"/>
              <a:pPr/>
              <a:t>11</a:t>
            </a:fld>
            <a:endParaRPr lang="en-US" altLang="fr-F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a:extLst>
              <a:ext uri="{FF2B5EF4-FFF2-40B4-BE49-F238E27FC236}">
                <a16:creationId xmlns:a16="http://schemas.microsoft.com/office/drawing/2014/main" id="{7F79ED23-9692-447A-8782-F66013EF96F9}"/>
              </a:ext>
            </a:extLst>
          </p:cNvPr>
          <p:cNvSpPr>
            <a:spLocks noGrp="1" noRot="1" noChangeAspect="1" noChangeArrowheads="1" noTextEdit="1"/>
          </p:cNvSpPr>
          <p:nvPr>
            <p:ph type="sldImg"/>
          </p:nvPr>
        </p:nvSpPr>
        <p:spPr>
          <a:ln/>
        </p:spPr>
      </p:sp>
      <p:sp>
        <p:nvSpPr>
          <p:cNvPr id="27651" name="Espace réservé des notes 2">
            <a:extLst>
              <a:ext uri="{FF2B5EF4-FFF2-40B4-BE49-F238E27FC236}">
                <a16:creationId xmlns:a16="http://schemas.microsoft.com/office/drawing/2014/main" id="{3F9D248F-8407-4515-929E-0DC0284BDB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dirty="0">
              <a:latin typeface="Arial" panose="020B0604020202020204" pitchFamily="34" charset="0"/>
              <a:ea typeface="ＭＳ Ｐゴシック" panose="020B0600070205080204" pitchFamily="34" charset="-128"/>
            </a:endParaRPr>
          </a:p>
        </p:txBody>
      </p:sp>
      <p:sp>
        <p:nvSpPr>
          <p:cNvPr id="27652" name="Espace réservé du numéro de diapositive 3">
            <a:extLst>
              <a:ext uri="{FF2B5EF4-FFF2-40B4-BE49-F238E27FC236}">
                <a16:creationId xmlns:a16="http://schemas.microsoft.com/office/drawing/2014/main" id="{9D7ECEDA-9BDC-499D-A88A-3B7A9EF12D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8AFC6F4-FA7D-4BD2-AA5D-79E686761D0A}" type="slidenum">
              <a:rPr lang="en-US" altLang="fr-FR" sz="1200" smtClean="0"/>
              <a:pPr/>
              <a:t>12</a:t>
            </a:fld>
            <a:endParaRPr lang="en-US" altLang="fr-F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a:extLst>
              <a:ext uri="{FF2B5EF4-FFF2-40B4-BE49-F238E27FC236}">
                <a16:creationId xmlns:a16="http://schemas.microsoft.com/office/drawing/2014/main" id="{8BB09E62-D614-4D09-AD35-1A7F28D239C5}"/>
              </a:ext>
            </a:extLst>
          </p:cNvPr>
          <p:cNvSpPr>
            <a:spLocks noGrp="1" noRot="1" noChangeAspect="1" noChangeArrowheads="1" noTextEdit="1"/>
          </p:cNvSpPr>
          <p:nvPr>
            <p:ph type="sldImg"/>
          </p:nvPr>
        </p:nvSpPr>
        <p:spPr>
          <a:ln/>
        </p:spPr>
      </p:sp>
      <p:sp>
        <p:nvSpPr>
          <p:cNvPr id="29699" name="Espace réservé des notes 2">
            <a:extLst>
              <a:ext uri="{FF2B5EF4-FFF2-40B4-BE49-F238E27FC236}">
                <a16:creationId xmlns:a16="http://schemas.microsoft.com/office/drawing/2014/main" id="{D70C2DCD-0521-48BC-B7BC-1C64ED49CF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a:latin typeface="Arial" panose="020B0604020202020204" pitchFamily="34" charset="0"/>
              <a:ea typeface="ＭＳ Ｐゴシック" panose="020B0600070205080204" pitchFamily="34" charset="-128"/>
            </a:endParaRPr>
          </a:p>
        </p:txBody>
      </p:sp>
      <p:sp>
        <p:nvSpPr>
          <p:cNvPr id="29700" name="Espace réservé du numéro de diapositive 3">
            <a:extLst>
              <a:ext uri="{FF2B5EF4-FFF2-40B4-BE49-F238E27FC236}">
                <a16:creationId xmlns:a16="http://schemas.microsoft.com/office/drawing/2014/main" id="{180224B0-D42B-40BC-AD98-846670A4A1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FA9A59F-EA72-41DB-B005-B07D270E239F}" type="slidenum">
              <a:rPr lang="en-US" altLang="fr-FR" sz="1200" smtClean="0"/>
              <a:pPr/>
              <a:t>13</a:t>
            </a:fld>
            <a:endParaRPr lang="en-US" altLang="fr-F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a16="http://schemas.microsoft.com/office/drawing/2014/main" id="{4CFE7132-7EE7-45BA-B327-465167C393A0}"/>
              </a:ext>
            </a:extLst>
          </p:cNvPr>
          <p:cNvSpPr>
            <a:spLocks noGrp="1" noRot="1" noChangeAspect="1" noChangeArrowheads="1" noTextEdit="1"/>
          </p:cNvSpPr>
          <p:nvPr>
            <p:ph type="sldImg"/>
          </p:nvPr>
        </p:nvSpPr>
        <p:spPr>
          <a:ln/>
        </p:spPr>
      </p:sp>
      <p:sp>
        <p:nvSpPr>
          <p:cNvPr id="31747" name="Espace réservé des notes 2">
            <a:extLst>
              <a:ext uri="{FF2B5EF4-FFF2-40B4-BE49-F238E27FC236}">
                <a16:creationId xmlns:a16="http://schemas.microsoft.com/office/drawing/2014/main" id="{0C26E754-72CB-483D-803D-4AD3EB4411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dirty="0">
              <a:latin typeface="Arial" panose="020B0604020202020204" pitchFamily="34" charset="0"/>
              <a:ea typeface="ＭＳ Ｐゴシック" panose="020B0600070205080204" pitchFamily="34" charset="-128"/>
            </a:endParaRPr>
          </a:p>
        </p:txBody>
      </p:sp>
      <p:sp>
        <p:nvSpPr>
          <p:cNvPr id="31748" name="Espace réservé du numéro de diapositive 3">
            <a:extLst>
              <a:ext uri="{FF2B5EF4-FFF2-40B4-BE49-F238E27FC236}">
                <a16:creationId xmlns:a16="http://schemas.microsoft.com/office/drawing/2014/main" id="{7F024BDA-3107-4D53-99AC-27692416B5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EA655A5-AAC6-4D8E-AA49-35DC7CD29E4C}" type="slidenum">
              <a:rPr lang="en-US" altLang="fr-FR" sz="1200" smtClean="0"/>
              <a:pPr/>
              <a:t>14</a:t>
            </a:fld>
            <a:endParaRPr lang="en-US" altLang="fr-F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e l'image des diapositives 1">
            <a:extLst>
              <a:ext uri="{FF2B5EF4-FFF2-40B4-BE49-F238E27FC236}">
                <a16:creationId xmlns:a16="http://schemas.microsoft.com/office/drawing/2014/main" id="{85E10A2F-C97C-4282-A524-951266FABCF2}"/>
              </a:ext>
            </a:extLst>
          </p:cNvPr>
          <p:cNvSpPr>
            <a:spLocks noGrp="1" noRot="1" noChangeAspect="1" noChangeArrowheads="1" noTextEdit="1"/>
          </p:cNvSpPr>
          <p:nvPr>
            <p:ph type="sldImg"/>
          </p:nvPr>
        </p:nvSpPr>
        <p:spPr>
          <a:ln/>
        </p:spPr>
      </p:sp>
      <p:sp>
        <p:nvSpPr>
          <p:cNvPr id="33795" name="Espace réservé des notes 2">
            <a:extLst>
              <a:ext uri="{FF2B5EF4-FFF2-40B4-BE49-F238E27FC236}">
                <a16:creationId xmlns:a16="http://schemas.microsoft.com/office/drawing/2014/main" id="{007BEDB9-EDBE-4936-871E-77D12678F4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a:latin typeface="Arial" panose="020B0604020202020204" pitchFamily="34" charset="0"/>
              <a:ea typeface="ＭＳ Ｐゴシック" panose="020B0600070205080204" pitchFamily="34" charset="-128"/>
            </a:endParaRPr>
          </a:p>
        </p:txBody>
      </p:sp>
      <p:sp>
        <p:nvSpPr>
          <p:cNvPr id="33796" name="Espace réservé du numéro de diapositive 3">
            <a:extLst>
              <a:ext uri="{FF2B5EF4-FFF2-40B4-BE49-F238E27FC236}">
                <a16:creationId xmlns:a16="http://schemas.microsoft.com/office/drawing/2014/main" id="{3631D0F1-DBB7-4E08-906D-494E293A5C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7BC4AE4-101C-4F3C-858F-AF53A9FE0455}" type="slidenum">
              <a:rPr lang="en-US" altLang="fr-FR" sz="1200" smtClean="0"/>
              <a:pPr/>
              <a:t>15</a:t>
            </a:fld>
            <a:endParaRPr lang="en-US" altLang="fr-F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a:extLst>
              <a:ext uri="{FF2B5EF4-FFF2-40B4-BE49-F238E27FC236}">
                <a16:creationId xmlns:a16="http://schemas.microsoft.com/office/drawing/2014/main" id="{814FCFEB-5ACF-4B67-A76D-46EF5DE2B823}"/>
              </a:ext>
            </a:extLst>
          </p:cNvPr>
          <p:cNvSpPr>
            <a:spLocks noGrp="1" noRot="1" noChangeAspect="1" noChangeArrowheads="1" noTextEdit="1"/>
          </p:cNvSpPr>
          <p:nvPr>
            <p:ph type="sldImg"/>
          </p:nvPr>
        </p:nvSpPr>
        <p:spPr>
          <a:ln/>
        </p:spPr>
      </p:sp>
      <p:sp>
        <p:nvSpPr>
          <p:cNvPr id="35843" name="Espace réservé des notes 2">
            <a:extLst>
              <a:ext uri="{FF2B5EF4-FFF2-40B4-BE49-F238E27FC236}">
                <a16:creationId xmlns:a16="http://schemas.microsoft.com/office/drawing/2014/main" id="{257ADABA-3FAD-46A3-BC72-FA5750F4CE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a:latin typeface="Arial" panose="020B0604020202020204" pitchFamily="34" charset="0"/>
              <a:ea typeface="ＭＳ Ｐゴシック" panose="020B0600070205080204" pitchFamily="34" charset="-128"/>
            </a:endParaRPr>
          </a:p>
        </p:txBody>
      </p:sp>
      <p:sp>
        <p:nvSpPr>
          <p:cNvPr id="35844" name="Espace réservé du numéro de diapositive 3">
            <a:extLst>
              <a:ext uri="{FF2B5EF4-FFF2-40B4-BE49-F238E27FC236}">
                <a16:creationId xmlns:a16="http://schemas.microsoft.com/office/drawing/2014/main" id="{61489F3E-C4AB-48E8-83F3-FC0DBA659C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EC34642-A013-4533-B163-A46A5068297E}" type="slidenum">
              <a:rPr lang="en-US" altLang="fr-FR" sz="1200" smtClean="0"/>
              <a:pPr/>
              <a:t>16</a:t>
            </a:fld>
            <a:endParaRPr lang="en-US" altLang="fr-F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e l'image des diapositives 1">
            <a:extLst>
              <a:ext uri="{FF2B5EF4-FFF2-40B4-BE49-F238E27FC236}">
                <a16:creationId xmlns:a16="http://schemas.microsoft.com/office/drawing/2014/main" id="{0A640DA1-C334-46D6-BF96-B074FD629BAF}"/>
              </a:ext>
            </a:extLst>
          </p:cNvPr>
          <p:cNvSpPr>
            <a:spLocks noGrp="1" noRot="1" noChangeAspect="1" noChangeArrowheads="1" noTextEdit="1"/>
          </p:cNvSpPr>
          <p:nvPr>
            <p:ph type="sldImg"/>
          </p:nvPr>
        </p:nvSpPr>
        <p:spPr>
          <a:ln/>
        </p:spPr>
      </p:sp>
      <p:sp>
        <p:nvSpPr>
          <p:cNvPr id="37891" name="Espace réservé des notes 2">
            <a:extLst>
              <a:ext uri="{FF2B5EF4-FFF2-40B4-BE49-F238E27FC236}">
                <a16:creationId xmlns:a16="http://schemas.microsoft.com/office/drawing/2014/main" id="{EC52CD38-7FC4-415E-BFC4-5BAF800CD6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a:latin typeface="Arial" panose="020B0604020202020204" pitchFamily="34" charset="0"/>
              <a:ea typeface="ＭＳ Ｐゴシック" panose="020B0600070205080204" pitchFamily="34" charset="-128"/>
            </a:endParaRPr>
          </a:p>
        </p:txBody>
      </p:sp>
      <p:sp>
        <p:nvSpPr>
          <p:cNvPr id="37892" name="Espace réservé du numéro de diapositive 3">
            <a:extLst>
              <a:ext uri="{FF2B5EF4-FFF2-40B4-BE49-F238E27FC236}">
                <a16:creationId xmlns:a16="http://schemas.microsoft.com/office/drawing/2014/main" id="{0B2F2551-7A44-455D-A531-BC2494F640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05CA2E1-D1C1-4C77-8289-92ECD6914A02}" type="slidenum">
              <a:rPr lang="en-US" altLang="fr-FR" sz="1200" smtClean="0"/>
              <a:pPr/>
              <a:t>17</a:t>
            </a:fld>
            <a:endParaRPr lang="en-US" altLang="fr-F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a:extLst>
              <a:ext uri="{FF2B5EF4-FFF2-40B4-BE49-F238E27FC236}">
                <a16:creationId xmlns:a16="http://schemas.microsoft.com/office/drawing/2014/main" id="{DF6FD263-4BDA-4098-9166-80797697D875}"/>
              </a:ext>
            </a:extLst>
          </p:cNvPr>
          <p:cNvSpPr>
            <a:spLocks noGrp="1" noRot="1" noChangeAspect="1" noChangeArrowheads="1" noTextEdit="1"/>
          </p:cNvSpPr>
          <p:nvPr>
            <p:ph type="sldImg"/>
          </p:nvPr>
        </p:nvSpPr>
        <p:spPr>
          <a:ln/>
        </p:spPr>
      </p:sp>
      <p:sp>
        <p:nvSpPr>
          <p:cNvPr id="39939" name="Espace réservé des notes 2">
            <a:extLst>
              <a:ext uri="{FF2B5EF4-FFF2-40B4-BE49-F238E27FC236}">
                <a16:creationId xmlns:a16="http://schemas.microsoft.com/office/drawing/2014/main" id="{B76FC304-B93A-468C-AC3E-367B757ED9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a:latin typeface="Arial" panose="020B0604020202020204" pitchFamily="34" charset="0"/>
              <a:ea typeface="ＭＳ Ｐゴシック" panose="020B0600070205080204" pitchFamily="34" charset="-128"/>
            </a:endParaRPr>
          </a:p>
        </p:txBody>
      </p:sp>
      <p:sp>
        <p:nvSpPr>
          <p:cNvPr id="39940" name="Espace réservé du numéro de diapositive 3">
            <a:extLst>
              <a:ext uri="{FF2B5EF4-FFF2-40B4-BE49-F238E27FC236}">
                <a16:creationId xmlns:a16="http://schemas.microsoft.com/office/drawing/2014/main" id="{A2F416A1-68DE-4BB8-B06F-6753EBBBB6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D16EBE-9F2E-4DC5-A58C-BDBCAF18B79C}" type="slidenum">
              <a:rPr lang="en-US" altLang="fr-FR" sz="1200" smtClean="0"/>
              <a:pPr/>
              <a:t>18</a:t>
            </a:fld>
            <a:endParaRPr lang="en-US" altLang="fr-F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e l'image des diapositives 1">
            <a:extLst>
              <a:ext uri="{FF2B5EF4-FFF2-40B4-BE49-F238E27FC236}">
                <a16:creationId xmlns:a16="http://schemas.microsoft.com/office/drawing/2014/main" id="{6D93E8D8-D2BD-441F-90B9-A51877B7F527}"/>
              </a:ext>
            </a:extLst>
          </p:cNvPr>
          <p:cNvSpPr>
            <a:spLocks noGrp="1" noRot="1" noChangeAspect="1" noChangeArrowheads="1" noTextEdit="1"/>
          </p:cNvSpPr>
          <p:nvPr>
            <p:ph type="sldImg"/>
          </p:nvPr>
        </p:nvSpPr>
        <p:spPr>
          <a:ln/>
        </p:spPr>
      </p:sp>
      <p:sp>
        <p:nvSpPr>
          <p:cNvPr id="41987" name="Espace réservé des notes 2">
            <a:extLst>
              <a:ext uri="{FF2B5EF4-FFF2-40B4-BE49-F238E27FC236}">
                <a16:creationId xmlns:a16="http://schemas.microsoft.com/office/drawing/2014/main" id="{29AB2CF2-B1DC-4173-A52C-2844B452AD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dirty="0">
              <a:latin typeface="Arial" panose="020B0604020202020204" pitchFamily="34" charset="0"/>
              <a:ea typeface="ＭＳ Ｐゴシック" panose="020B0600070205080204" pitchFamily="34" charset="-128"/>
            </a:endParaRPr>
          </a:p>
        </p:txBody>
      </p:sp>
      <p:sp>
        <p:nvSpPr>
          <p:cNvPr id="41988" name="Espace réservé du numéro de diapositive 3">
            <a:extLst>
              <a:ext uri="{FF2B5EF4-FFF2-40B4-BE49-F238E27FC236}">
                <a16:creationId xmlns:a16="http://schemas.microsoft.com/office/drawing/2014/main" id="{B5290887-128A-4A5A-9C49-F90667D115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45B2F66-B1E1-442D-B7F8-2939B6D19B19}" type="slidenum">
              <a:rPr lang="en-US" altLang="fr-FR" sz="1200" smtClean="0"/>
              <a:pPr/>
              <a:t>19</a:t>
            </a:fld>
            <a:endParaRPr lang="en-US" altLang="fr-F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a:extLst>
              <a:ext uri="{FF2B5EF4-FFF2-40B4-BE49-F238E27FC236}">
                <a16:creationId xmlns:a16="http://schemas.microsoft.com/office/drawing/2014/main" id="{C9541A45-C449-4E17-95B8-1C4F4D22E0DE}"/>
              </a:ext>
            </a:extLst>
          </p:cNvPr>
          <p:cNvSpPr>
            <a:spLocks noGrp="1" noRot="1" noChangeAspect="1" noChangeArrowheads="1" noTextEdit="1"/>
          </p:cNvSpPr>
          <p:nvPr>
            <p:ph type="sldImg"/>
          </p:nvPr>
        </p:nvSpPr>
        <p:spPr>
          <a:ln/>
        </p:spPr>
      </p:sp>
      <p:sp>
        <p:nvSpPr>
          <p:cNvPr id="7171" name="Espace réservé des notes 2">
            <a:extLst>
              <a:ext uri="{FF2B5EF4-FFF2-40B4-BE49-F238E27FC236}">
                <a16:creationId xmlns:a16="http://schemas.microsoft.com/office/drawing/2014/main" id="{3DA658C0-F6FC-4817-860D-6645994413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fr-FR" dirty="0">
                <a:latin typeface="Arial" panose="020B0604020202020204" pitchFamily="34" charset="0"/>
                <a:ea typeface="ＭＳ Ｐゴシック" panose="020B0600070205080204" pitchFamily="34" charset="-128"/>
              </a:rPr>
              <a:t> </a:t>
            </a:r>
          </a:p>
        </p:txBody>
      </p:sp>
      <p:sp>
        <p:nvSpPr>
          <p:cNvPr id="7172" name="Espace réservé du numéro de diapositive 3">
            <a:extLst>
              <a:ext uri="{FF2B5EF4-FFF2-40B4-BE49-F238E27FC236}">
                <a16:creationId xmlns:a16="http://schemas.microsoft.com/office/drawing/2014/main" id="{F4B50031-2006-4126-B6B1-E88B77D14F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485B4AA-DFD8-440B-893A-8F69C695DE8B}" type="slidenum">
              <a:rPr lang="en-US" altLang="fr-FR" sz="1200" smtClean="0"/>
              <a:pPr/>
              <a:t>2</a:t>
            </a:fld>
            <a:endParaRPr lang="en-US" altLang="fr-F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a:extLst>
              <a:ext uri="{FF2B5EF4-FFF2-40B4-BE49-F238E27FC236}">
                <a16:creationId xmlns:a16="http://schemas.microsoft.com/office/drawing/2014/main" id="{37E00FEB-0B6F-4503-89EC-057DA60CE81D}"/>
              </a:ext>
            </a:extLst>
          </p:cNvPr>
          <p:cNvSpPr>
            <a:spLocks noGrp="1" noRot="1" noChangeAspect="1" noChangeArrowheads="1" noTextEdit="1"/>
          </p:cNvSpPr>
          <p:nvPr>
            <p:ph type="sldImg"/>
          </p:nvPr>
        </p:nvSpPr>
        <p:spPr>
          <a:ln/>
        </p:spPr>
      </p:sp>
      <p:sp>
        <p:nvSpPr>
          <p:cNvPr id="44035" name="Espace réservé des notes 2">
            <a:extLst>
              <a:ext uri="{FF2B5EF4-FFF2-40B4-BE49-F238E27FC236}">
                <a16:creationId xmlns:a16="http://schemas.microsoft.com/office/drawing/2014/main" id="{38995D37-A4CA-49EA-BD17-4C8E1DE2B3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fr-FR" dirty="0">
                <a:latin typeface="Arial" panose="020B0604020202020204" pitchFamily="34" charset="0"/>
                <a:ea typeface="ＭＳ Ｐゴシック" panose="020B0600070205080204" pitchFamily="34" charset="-128"/>
              </a:rPr>
              <a:t> </a:t>
            </a:r>
          </a:p>
        </p:txBody>
      </p:sp>
      <p:sp>
        <p:nvSpPr>
          <p:cNvPr id="44036" name="Espace réservé du numéro de diapositive 3">
            <a:extLst>
              <a:ext uri="{FF2B5EF4-FFF2-40B4-BE49-F238E27FC236}">
                <a16:creationId xmlns:a16="http://schemas.microsoft.com/office/drawing/2014/main" id="{2F58A50D-9F38-4DA6-B316-915E35D77C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8503BE9-8B48-43AC-BDCB-E22140919B9A}" type="slidenum">
              <a:rPr lang="en-US" altLang="fr-FR" sz="1200" smtClean="0"/>
              <a:pPr/>
              <a:t>20</a:t>
            </a:fld>
            <a:endParaRPr lang="en-US" altLang="fr-F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a:extLst>
              <a:ext uri="{FF2B5EF4-FFF2-40B4-BE49-F238E27FC236}">
                <a16:creationId xmlns:a16="http://schemas.microsoft.com/office/drawing/2014/main" id="{C007EBB9-50D6-4662-B8B7-9C7B594CFDDF}"/>
              </a:ext>
            </a:extLst>
          </p:cNvPr>
          <p:cNvSpPr>
            <a:spLocks noGrp="1" noRot="1" noChangeAspect="1" noChangeArrowheads="1" noTextEdit="1"/>
          </p:cNvSpPr>
          <p:nvPr>
            <p:ph type="sldImg"/>
          </p:nvPr>
        </p:nvSpPr>
        <p:spPr>
          <a:ln/>
        </p:spPr>
      </p:sp>
      <p:sp>
        <p:nvSpPr>
          <p:cNvPr id="46083" name="Espace réservé des notes 2">
            <a:extLst>
              <a:ext uri="{FF2B5EF4-FFF2-40B4-BE49-F238E27FC236}">
                <a16:creationId xmlns:a16="http://schemas.microsoft.com/office/drawing/2014/main" id="{FA16B142-7064-47E3-BDC6-6BD906BA12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fr-FR" dirty="0">
                <a:latin typeface="Arial" panose="020B0604020202020204" pitchFamily="34" charset="0"/>
                <a:ea typeface="ＭＳ Ｐゴシック" panose="020B0600070205080204" pitchFamily="34" charset="-128"/>
              </a:rPr>
              <a:t> </a:t>
            </a:r>
          </a:p>
        </p:txBody>
      </p:sp>
      <p:sp>
        <p:nvSpPr>
          <p:cNvPr id="46084" name="Espace réservé du numéro de diapositive 3">
            <a:extLst>
              <a:ext uri="{FF2B5EF4-FFF2-40B4-BE49-F238E27FC236}">
                <a16:creationId xmlns:a16="http://schemas.microsoft.com/office/drawing/2014/main" id="{44F0161D-CFE9-4360-B5AF-781E0E34C9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C9DC700-825B-462C-A4BB-43AC957353E6}" type="slidenum">
              <a:rPr lang="en-US" altLang="fr-FR" sz="1200" smtClean="0"/>
              <a:pPr/>
              <a:t>21</a:t>
            </a:fld>
            <a:endParaRPr lang="en-US" altLang="fr-F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e l'image des diapositives 1">
            <a:extLst>
              <a:ext uri="{FF2B5EF4-FFF2-40B4-BE49-F238E27FC236}">
                <a16:creationId xmlns:a16="http://schemas.microsoft.com/office/drawing/2014/main" id="{BAC1B5AA-64DA-46EB-8065-2B8F99441998}"/>
              </a:ext>
            </a:extLst>
          </p:cNvPr>
          <p:cNvSpPr>
            <a:spLocks noGrp="1" noRot="1" noChangeAspect="1" noChangeArrowheads="1" noTextEdit="1"/>
          </p:cNvSpPr>
          <p:nvPr>
            <p:ph type="sldImg"/>
          </p:nvPr>
        </p:nvSpPr>
        <p:spPr>
          <a:ln/>
        </p:spPr>
      </p:sp>
      <p:sp>
        <p:nvSpPr>
          <p:cNvPr id="68611" name="Espace réservé des commentaires 2">
            <a:extLst>
              <a:ext uri="{FF2B5EF4-FFF2-40B4-BE49-F238E27FC236}">
                <a16:creationId xmlns:a16="http://schemas.microsoft.com/office/drawing/2014/main" id="{21E15EA8-BB90-4817-B5CA-2378193A4A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sz="2800" dirty="0">
              <a:latin typeface="Arial" panose="020B0604020202020204" pitchFamily="34" charset="0"/>
              <a:ea typeface="ＭＳ Ｐゴシック" panose="020B0600070205080204" pitchFamily="34" charset="-128"/>
            </a:endParaRPr>
          </a:p>
          <a:p>
            <a:r>
              <a:rPr lang="fr-CA" altLang="fr-FR" sz="2800" dirty="0">
                <a:latin typeface="Arial" panose="020B0604020202020204" pitchFamily="34" charset="0"/>
                <a:ea typeface="ＭＳ Ｐゴシック" panose="020B0600070205080204" pitchFamily="34" charset="-128"/>
              </a:rPr>
              <a:t> </a:t>
            </a:r>
          </a:p>
          <a:p>
            <a:endParaRPr lang="fr-CA" altLang="fr-FR" dirty="0">
              <a:latin typeface="Arial" panose="020B0604020202020204" pitchFamily="34" charset="0"/>
              <a:ea typeface="ＭＳ Ｐゴシック" panose="020B0600070205080204" pitchFamily="34" charset="-128"/>
            </a:endParaRPr>
          </a:p>
        </p:txBody>
      </p:sp>
      <p:sp>
        <p:nvSpPr>
          <p:cNvPr id="68612" name="Espace réservé du numéro de diapositive 3">
            <a:extLst>
              <a:ext uri="{FF2B5EF4-FFF2-40B4-BE49-F238E27FC236}">
                <a16:creationId xmlns:a16="http://schemas.microsoft.com/office/drawing/2014/main" id="{E9536A0C-E89F-4208-B079-7000FA078D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CA8566C-0099-4F8F-8DA1-925D705F3A39}" type="slidenum">
              <a:rPr lang="fr-CA" altLang="fr-FR" sz="1200" smtClean="0"/>
              <a:pPr/>
              <a:t>22</a:t>
            </a:fld>
            <a:endParaRPr lang="fr-CA" altLang="fr-FR" sz="1200"/>
          </a:p>
        </p:txBody>
      </p:sp>
    </p:spTree>
    <p:extLst>
      <p:ext uri="{BB962C8B-B14F-4D97-AF65-F5344CB8AC3E}">
        <p14:creationId xmlns:p14="http://schemas.microsoft.com/office/powerpoint/2010/main" val="1822323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a:extLst>
              <a:ext uri="{FF2B5EF4-FFF2-40B4-BE49-F238E27FC236}">
                <a16:creationId xmlns:a16="http://schemas.microsoft.com/office/drawing/2014/main" id="{59215CC0-F83D-4348-943E-9BAB4E579430}"/>
              </a:ext>
            </a:extLst>
          </p:cNvPr>
          <p:cNvSpPr>
            <a:spLocks noGrp="1" noRot="1" noChangeAspect="1" noChangeArrowheads="1" noTextEdit="1"/>
          </p:cNvSpPr>
          <p:nvPr>
            <p:ph type="sldImg"/>
          </p:nvPr>
        </p:nvSpPr>
        <p:spPr>
          <a:ln/>
        </p:spPr>
      </p:sp>
      <p:sp>
        <p:nvSpPr>
          <p:cNvPr id="50179" name="Espace réservé des notes 2">
            <a:extLst>
              <a:ext uri="{FF2B5EF4-FFF2-40B4-BE49-F238E27FC236}">
                <a16:creationId xmlns:a16="http://schemas.microsoft.com/office/drawing/2014/main" id="{99DF3CB3-CA1A-4733-89DB-CCC152C7B5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fr-FR" dirty="0">
                <a:latin typeface="Arial" panose="020B0604020202020204" pitchFamily="34" charset="0"/>
                <a:ea typeface="ＭＳ Ｐゴシック" panose="020B0600070205080204" pitchFamily="34" charset="-128"/>
              </a:rPr>
              <a:t> </a:t>
            </a:r>
          </a:p>
        </p:txBody>
      </p:sp>
      <p:sp>
        <p:nvSpPr>
          <p:cNvPr id="50180" name="Espace réservé du numéro de diapositive 3">
            <a:extLst>
              <a:ext uri="{FF2B5EF4-FFF2-40B4-BE49-F238E27FC236}">
                <a16:creationId xmlns:a16="http://schemas.microsoft.com/office/drawing/2014/main" id="{01AF19C0-D34F-4BB2-BA72-5921F2A571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303B488-2546-4E17-BFA2-E897D4A5C29E}" type="slidenum">
              <a:rPr lang="en-US" altLang="fr-FR" sz="1200" smtClean="0"/>
              <a:pPr/>
              <a:t>23</a:t>
            </a:fld>
            <a:endParaRPr lang="en-US" altLang="fr-F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a:extLst>
              <a:ext uri="{FF2B5EF4-FFF2-40B4-BE49-F238E27FC236}">
                <a16:creationId xmlns:a16="http://schemas.microsoft.com/office/drawing/2014/main" id="{1671B47E-D0C2-4304-8262-A93E2C033875}"/>
              </a:ext>
            </a:extLst>
          </p:cNvPr>
          <p:cNvSpPr>
            <a:spLocks noGrp="1" noRot="1" noChangeAspect="1" noChangeArrowheads="1" noTextEdit="1"/>
          </p:cNvSpPr>
          <p:nvPr>
            <p:ph type="sldImg"/>
          </p:nvPr>
        </p:nvSpPr>
        <p:spPr>
          <a:ln/>
        </p:spPr>
      </p:sp>
      <p:sp>
        <p:nvSpPr>
          <p:cNvPr id="52227" name="Espace réservé des commentaires 2">
            <a:extLst>
              <a:ext uri="{FF2B5EF4-FFF2-40B4-BE49-F238E27FC236}">
                <a16:creationId xmlns:a16="http://schemas.microsoft.com/office/drawing/2014/main" id="{D581DB7B-7608-4254-849C-5BF1EAA1FF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fr-FR" sz="2800" dirty="0">
                <a:latin typeface="Arial" panose="020B0604020202020204" pitchFamily="34" charset="0"/>
                <a:ea typeface="ＭＳ Ｐゴシック" panose="020B0600070205080204" pitchFamily="34" charset="-128"/>
              </a:rPr>
              <a:t> </a:t>
            </a:r>
          </a:p>
        </p:txBody>
      </p:sp>
      <p:sp>
        <p:nvSpPr>
          <p:cNvPr id="52228" name="Espace réservé du numéro de diapositive 3">
            <a:extLst>
              <a:ext uri="{FF2B5EF4-FFF2-40B4-BE49-F238E27FC236}">
                <a16:creationId xmlns:a16="http://schemas.microsoft.com/office/drawing/2014/main" id="{066B45DF-A581-430B-B54E-633AB92792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465C2D1-7820-443F-B20F-06A7332CF26F}" type="slidenum">
              <a:rPr lang="fr-CA" altLang="fr-FR" sz="1200" smtClean="0"/>
              <a:pPr/>
              <a:t>24</a:t>
            </a:fld>
            <a:endParaRPr lang="fr-CA" altLang="fr-F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e l'image des diapositives 1">
            <a:extLst>
              <a:ext uri="{FF2B5EF4-FFF2-40B4-BE49-F238E27FC236}">
                <a16:creationId xmlns:a16="http://schemas.microsoft.com/office/drawing/2014/main" id="{2DE61B99-598C-4FBF-8B11-D1E204103976}"/>
              </a:ext>
            </a:extLst>
          </p:cNvPr>
          <p:cNvSpPr>
            <a:spLocks noGrp="1" noRot="1" noChangeAspect="1" noChangeArrowheads="1" noTextEdit="1"/>
          </p:cNvSpPr>
          <p:nvPr>
            <p:ph type="sldImg"/>
          </p:nvPr>
        </p:nvSpPr>
        <p:spPr>
          <a:ln/>
        </p:spPr>
      </p:sp>
      <p:sp>
        <p:nvSpPr>
          <p:cNvPr id="54275" name="Espace réservé des commentaires 2">
            <a:extLst>
              <a:ext uri="{FF2B5EF4-FFF2-40B4-BE49-F238E27FC236}">
                <a16:creationId xmlns:a16="http://schemas.microsoft.com/office/drawing/2014/main" id="{ABCF404D-3B43-44FA-8899-C78F573933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fr-FR" sz="2800" dirty="0">
                <a:latin typeface="Arial" panose="020B0604020202020204" pitchFamily="34" charset="0"/>
                <a:ea typeface="ＭＳ Ｐゴシック" panose="020B0600070205080204" pitchFamily="34" charset="-128"/>
              </a:rPr>
              <a:t> </a:t>
            </a:r>
          </a:p>
        </p:txBody>
      </p:sp>
      <p:sp>
        <p:nvSpPr>
          <p:cNvPr id="54276" name="Espace réservé du numéro de diapositive 3">
            <a:extLst>
              <a:ext uri="{FF2B5EF4-FFF2-40B4-BE49-F238E27FC236}">
                <a16:creationId xmlns:a16="http://schemas.microsoft.com/office/drawing/2014/main" id="{6C46BA72-B288-4091-BB4E-7EEBCB5417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D543C26-CB5F-44FC-9BF8-2256D53B35E5}" type="slidenum">
              <a:rPr lang="fr-CA" altLang="fr-FR" sz="1200" smtClean="0"/>
              <a:pPr/>
              <a:t>25</a:t>
            </a:fld>
            <a:endParaRPr lang="fr-CA" altLang="fr-F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a:extLst>
              <a:ext uri="{FF2B5EF4-FFF2-40B4-BE49-F238E27FC236}">
                <a16:creationId xmlns:a16="http://schemas.microsoft.com/office/drawing/2014/main" id="{29861251-2E4C-45EF-8F00-696E1CA083F8}"/>
              </a:ext>
            </a:extLst>
          </p:cNvPr>
          <p:cNvSpPr>
            <a:spLocks noGrp="1" noRot="1" noChangeAspect="1" noChangeArrowheads="1" noTextEdit="1"/>
          </p:cNvSpPr>
          <p:nvPr>
            <p:ph type="sldImg"/>
          </p:nvPr>
        </p:nvSpPr>
        <p:spPr>
          <a:ln/>
        </p:spPr>
      </p:sp>
      <p:sp>
        <p:nvSpPr>
          <p:cNvPr id="56323" name="Espace réservé des commentaires 2">
            <a:extLst>
              <a:ext uri="{FF2B5EF4-FFF2-40B4-BE49-F238E27FC236}">
                <a16:creationId xmlns:a16="http://schemas.microsoft.com/office/drawing/2014/main" id="{4BD23DD0-4404-4D4D-BA00-44C268DAF3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fr-FR" sz="2800" dirty="0">
                <a:latin typeface="Arial" panose="020B0604020202020204" pitchFamily="34" charset="0"/>
                <a:ea typeface="ＭＳ Ｐゴシック" panose="020B0600070205080204" pitchFamily="34" charset="-128"/>
              </a:rPr>
              <a:t> </a:t>
            </a:r>
          </a:p>
        </p:txBody>
      </p:sp>
      <p:sp>
        <p:nvSpPr>
          <p:cNvPr id="56324" name="Espace réservé du numéro de diapositive 3">
            <a:extLst>
              <a:ext uri="{FF2B5EF4-FFF2-40B4-BE49-F238E27FC236}">
                <a16:creationId xmlns:a16="http://schemas.microsoft.com/office/drawing/2014/main" id="{81AA8A99-8C44-4D5A-BB35-5C59A69296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62792FF-F246-480C-9DCE-810DC8EB1CE5}" type="slidenum">
              <a:rPr lang="fr-CA" altLang="fr-FR" sz="1200" smtClean="0"/>
              <a:pPr/>
              <a:t>26</a:t>
            </a:fld>
            <a:endParaRPr lang="fr-CA" altLang="fr-FR"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a:extLst>
              <a:ext uri="{FF2B5EF4-FFF2-40B4-BE49-F238E27FC236}">
                <a16:creationId xmlns:a16="http://schemas.microsoft.com/office/drawing/2014/main" id="{80029771-FCF8-4C3F-B109-D30F92B71C23}"/>
              </a:ext>
            </a:extLst>
          </p:cNvPr>
          <p:cNvSpPr>
            <a:spLocks noGrp="1" noRot="1" noChangeAspect="1" noChangeArrowheads="1" noTextEdit="1"/>
          </p:cNvSpPr>
          <p:nvPr>
            <p:ph type="sldImg"/>
          </p:nvPr>
        </p:nvSpPr>
        <p:spPr>
          <a:ln/>
        </p:spPr>
      </p:sp>
      <p:sp>
        <p:nvSpPr>
          <p:cNvPr id="58371" name="Espace réservé des commentaires 2">
            <a:extLst>
              <a:ext uri="{FF2B5EF4-FFF2-40B4-BE49-F238E27FC236}">
                <a16:creationId xmlns:a16="http://schemas.microsoft.com/office/drawing/2014/main" id="{6205AD0F-E434-430B-9C3D-54AFC5A8D8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sz="2400" dirty="0">
              <a:latin typeface="Arial" panose="020B0604020202020204" pitchFamily="34" charset="0"/>
              <a:ea typeface="ＭＳ Ｐゴシック" panose="020B0600070205080204" pitchFamily="34" charset="-128"/>
            </a:endParaRPr>
          </a:p>
          <a:p>
            <a:endParaRPr lang="fr-CA" altLang="fr-FR" sz="2400" dirty="0">
              <a:latin typeface="Arial" panose="020B0604020202020204" pitchFamily="34" charset="0"/>
              <a:ea typeface="ＭＳ Ｐゴシック" panose="020B0600070205080204" pitchFamily="34" charset="-128"/>
            </a:endParaRPr>
          </a:p>
          <a:p>
            <a:r>
              <a:rPr lang="fr-CA" altLang="fr-FR" sz="2400" dirty="0">
                <a:latin typeface="Arial" panose="020B0604020202020204" pitchFamily="34" charset="0"/>
                <a:ea typeface="ＭＳ Ｐゴシック" panose="020B0600070205080204" pitchFamily="34" charset="-128"/>
              </a:rPr>
              <a:t> </a:t>
            </a:r>
            <a:endParaRPr lang="en-US" altLang="fr-FR" sz="2400" dirty="0">
              <a:latin typeface="Arial" panose="020B0604020202020204" pitchFamily="34" charset="0"/>
              <a:ea typeface="ＭＳ Ｐゴシック" panose="020B0600070205080204" pitchFamily="34" charset="-128"/>
            </a:endParaRPr>
          </a:p>
          <a:p>
            <a:r>
              <a:rPr lang="fr-CA" altLang="fr-FR" sz="2400" dirty="0">
                <a:latin typeface="Arial" panose="020B0604020202020204" pitchFamily="34" charset="0"/>
                <a:ea typeface="ＭＳ Ｐゴシック" panose="020B0600070205080204" pitchFamily="34" charset="-128"/>
              </a:rPr>
              <a:t> </a:t>
            </a:r>
          </a:p>
        </p:txBody>
      </p:sp>
      <p:sp>
        <p:nvSpPr>
          <p:cNvPr id="58372" name="Espace réservé du numéro de diapositive 3">
            <a:extLst>
              <a:ext uri="{FF2B5EF4-FFF2-40B4-BE49-F238E27FC236}">
                <a16:creationId xmlns:a16="http://schemas.microsoft.com/office/drawing/2014/main" id="{2D6C6C62-6D42-4960-936A-E7F4C603B8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8FEDD80-C9F1-4045-B60E-93F1E6999064}" type="slidenum">
              <a:rPr lang="fr-CA" altLang="fr-FR" sz="1200" smtClean="0"/>
              <a:pPr/>
              <a:t>27</a:t>
            </a:fld>
            <a:endParaRPr lang="fr-CA" altLang="fr-F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a:extLst>
              <a:ext uri="{FF2B5EF4-FFF2-40B4-BE49-F238E27FC236}">
                <a16:creationId xmlns:a16="http://schemas.microsoft.com/office/drawing/2014/main" id="{AB884F60-9174-4DD9-BD36-852171EEE278}"/>
              </a:ext>
            </a:extLst>
          </p:cNvPr>
          <p:cNvSpPr>
            <a:spLocks noGrp="1" noRot="1" noChangeAspect="1" noChangeArrowheads="1" noTextEdit="1"/>
          </p:cNvSpPr>
          <p:nvPr>
            <p:ph type="sldImg"/>
          </p:nvPr>
        </p:nvSpPr>
        <p:spPr>
          <a:ln/>
        </p:spPr>
      </p:sp>
      <p:sp>
        <p:nvSpPr>
          <p:cNvPr id="60419" name="Espace réservé des commentaires 2">
            <a:extLst>
              <a:ext uri="{FF2B5EF4-FFF2-40B4-BE49-F238E27FC236}">
                <a16:creationId xmlns:a16="http://schemas.microsoft.com/office/drawing/2014/main" id="{6DBE81A1-0F4F-4193-A381-C2B03991DF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fr-FR" sz="2800" dirty="0">
                <a:latin typeface="Arial" panose="020B0604020202020204" pitchFamily="34" charset="0"/>
                <a:ea typeface="ＭＳ Ｐゴシック" panose="020B0600070205080204" pitchFamily="34" charset="-128"/>
              </a:rPr>
              <a:t> </a:t>
            </a:r>
          </a:p>
        </p:txBody>
      </p:sp>
      <p:sp>
        <p:nvSpPr>
          <p:cNvPr id="60420" name="Espace réservé du numéro de diapositive 3">
            <a:extLst>
              <a:ext uri="{FF2B5EF4-FFF2-40B4-BE49-F238E27FC236}">
                <a16:creationId xmlns:a16="http://schemas.microsoft.com/office/drawing/2014/main" id="{18787FDC-140C-402E-A847-7CA3FC4F86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D9ED46B-BC06-41CC-93A7-C5E2E8377388}" type="slidenum">
              <a:rPr lang="fr-CA" altLang="fr-FR" sz="1200" smtClean="0"/>
              <a:pPr/>
              <a:t>28</a:t>
            </a:fld>
            <a:endParaRPr lang="fr-CA" altLang="fr-FR"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e l'image des diapositives 1">
            <a:extLst>
              <a:ext uri="{FF2B5EF4-FFF2-40B4-BE49-F238E27FC236}">
                <a16:creationId xmlns:a16="http://schemas.microsoft.com/office/drawing/2014/main" id="{C349C52E-11C0-471E-A142-3A460319C422}"/>
              </a:ext>
            </a:extLst>
          </p:cNvPr>
          <p:cNvSpPr>
            <a:spLocks noGrp="1" noRot="1" noChangeAspect="1" noChangeArrowheads="1" noTextEdit="1"/>
          </p:cNvSpPr>
          <p:nvPr>
            <p:ph type="sldImg"/>
          </p:nvPr>
        </p:nvSpPr>
        <p:spPr>
          <a:ln/>
        </p:spPr>
      </p:sp>
      <p:sp>
        <p:nvSpPr>
          <p:cNvPr id="62467" name="Espace réservé des commentaires 2">
            <a:extLst>
              <a:ext uri="{FF2B5EF4-FFF2-40B4-BE49-F238E27FC236}">
                <a16:creationId xmlns:a16="http://schemas.microsoft.com/office/drawing/2014/main" id="{64E30BFF-EBF5-41E4-9A39-764D858E09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fr-FR" sz="2800" dirty="0">
                <a:latin typeface="Arial" panose="020B0604020202020204" pitchFamily="34" charset="0"/>
                <a:ea typeface="ＭＳ Ｐゴシック" panose="020B0600070205080204" pitchFamily="34" charset="-128"/>
              </a:rPr>
              <a:t> </a:t>
            </a:r>
          </a:p>
          <a:p>
            <a:endParaRPr lang="fr-CA" altLang="fr-FR" sz="2800" dirty="0">
              <a:latin typeface="Arial" panose="020B0604020202020204" pitchFamily="34" charset="0"/>
              <a:ea typeface="ＭＳ Ｐゴシック" panose="020B0600070205080204" pitchFamily="34" charset="-128"/>
            </a:endParaRPr>
          </a:p>
        </p:txBody>
      </p:sp>
      <p:sp>
        <p:nvSpPr>
          <p:cNvPr id="62468" name="Espace réservé du numéro de diapositive 3">
            <a:extLst>
              <a:ext uri="{FF2B5EF4-FFF2-40B4-BE49-F238E27FC236}">
                <a16:creationId xmlns:a16="http://schemas.microsoft.com/office/drawing/2014/main" id="{56FA7F76-F1A4-41A8-9405-5C9BD43D3A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9E9FADD-4856-4E20-8479-2751C3308E5C}" type="slidenum">
              <a:rPr lang="fr-CA" altLang="fr-FR" sz="1200" smtClean="0"/>
              <a:pPr/>
              <a:t>29</a:t>
            </a:fld>
            <a:endParaRPr lang="fr-CA" altLang="fr-F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a:extLst>
              <a:ext uri="{FF2B5EF4-FFF2-40B4-BE49-F238E27FC236}">
                <a16:creationId xmlns:a16="http://schemas.microsoft.com/office/drawing/2014/main" id="{89BACAC7-FDF0-4D28-9F21-E2D96B2EDCB8}"/>
              </a:ext>
            </a:extLst>
          </p:cNvPr>
          <p:cNvSpPr>
            <a:spLocks noGrp="1" noRot="1" noChangeAspect="1" noChangeArrowheads="1" noTextEdit="1"/>
          </p:cNvSpPr>
          <p:nvPr>
            <p:ph type="sldImg"/>
          </p:nvPr>
        </p:nvSpPr>
        <p:spPr>
          <a:ln/>
        </p:spPr>
      </p:sp>
      <p:sp>
        <p:nvSpPr>
          <p:cNvPr id="9219" name="Espace réservé des notes 2">
            <a:extLst>
              <a:ext uri="{FF2B5EF4-FFF2-40B4-BE49-F238E27FC236}">
                <a16:creationId xmlns:a16="http://schemas.microsoft.com/office/drawing/2014/main" id="{BD9C045E-EB65-4975-9467-92F7F0641C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fr-FR" dirty="0">
                <a:latin typeface="Arial" panose="020B0604020202020204" pitchFamily="34" charset="0"/>
                <a:ea typeface="ＭＳ Ｐゴシック" panose="020B0600070205080204" pitchFamily="34" charset="-128"/>
              </a:rPr>
              <a:t> </a:t>
            </a:r>
          </a:p>
        </p:txBody>
      </p:sp>
      <p:sp>
        <p:nvSpPr>
          <p:cNvPr id="9220" name="Espace réservé du numéro de diapositive 3">
            <a:extLst>
              <a:ext uri="{FF2B5EF4-FFF2-40B4-BE49-F238E27FC236}">
                <a16:creationId xmlns:a16="http://schemas.microsoft.com/office/drawing/2014/main" id="{3386B9AC-50FE-437C-9914-2AEE037427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8BC1997-B595-4322-A7DA-2EA4DD58637B}" type="slidenum">
              <a:rPr lang="en-US" altLang="fr-FR" sz="1200" smtClean="0"/>
              <a:pPr/>
              <a:t>3</a:t>
            </a:fld>
            <a:endParaRPr lang="en-US" altLang="fr-FR"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e l'image des diapositives 1">
            <a:extLst>
              <a:ext uri="{FF2B5EF4-FFF2-40B4-BE49-F238E27FC236}">
                <a16:creationId xmlns:a16="http://schemas.microsoft.com/office/drawing/2014/main" id="{A52C3197-CFC7-4D13-8B9A-180D9F844392}"/>
              </a:ext>
            </a:extLst>
          </p:cNvPr>
          <p:cNvSpPr>
            <a:spLocks noGrp="1" noRot="1" noChangeAspect="1" noChangeArrowheads="1" noTextEdit="1"/>
          </p:cNvSpPr>
          <p:nvPr>
            <p:ph type="sldImg"/>
          </p:nvPr>
        </p:nvSpPr>
        <p:spPr>
          <a:ln/>
        </p:spPr>
      </p:sp>
      <p:sp>
        <p:nvSpPr>
          <p:cNvPr id="64515" name="Espace réservé des commentaires 2">
            <a:extLst>
              <a:ext uri="{FF2B5EF4-FFF2-40B4-BE49-F238E27FC236}">
                <a16:creationId xmlns:a16="http://schemas.microsoft.com/office/drawing/2014/main" id="{74B77DA0-0B28-42B6-AC94-243DAC1E9D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fr-FR" sz="2800" dirty="0">
                <a:latin typeface="Arial" panose="020B0604020202020204" pitchFamily="34" charset="0"/>
                <a:ea typeface="ＭＳ Ｐゴシック" panose="020B0600070205080204" pitchFamily="34" charset="-128"/>
              </a:rPr>
              <a:t>  </a:t>
            </a:r>
          </a:p>
        </p:txBody>
      </p:sp>
      <p:sp>
        <p:nvSpPr>
          <p:cNvPr id="64516" name="Espace réservé du numéro de diapositive 3">
            <a:extLst>
              <a:ext uri="{FF2B5EF4-FFF2-40B4-BE49-F238E27FC236}">
                <a16:creationId xmlns:a16="http://schemas.microsoft.com/office/drawing/2014/main" id="{CC89CCEF-645E-49ED-9D57-976CA187FF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17EFDED-340A-4C11-A9D3-FD8F6D2FE8E5}" type="slidenum">
              <a:rPr lang="fr-CA" altLang="fr-FR" sz="1200" smtClean="0"/>
              <a:pPr/>
              <a:t>30</a:t>
            </a:fld>
            <a:endParaRPr lang="fr-CA" altLang="fr-FR"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e l'image des diapositives 1">
            <a:extLst>
              <a:ext uri="{FF2B5EF4-FFF2-40B4-BE49-F238E27FC236}">
                <a16:creationId xmlns:a16="http://schemas.microsoft.com/office/drawing/2014/main" id="{0C18B31D-5315-44B9-876C-6803E7AEA8A3}"/>
              </a:ext>
            </a:extLst>
          </p:cNvPr>
          <p:cNvSpPr>
            <a:spLocks noGrp="1" noRot="1" noChangeAspect="1" noChangeArrowheads="1" noTextEdit="1"/>
          </p:cNvSpPr>
          <p:nvPr>
            <p:ph type="sldImg"/>
          </p:nvPr>
        </p:nvSpPr>
        <p:spPr>
          <a:ln/>
        </p:spPr>
      </p:sp>
      <p:sp>
        <p:nvSpPr>
          <p:cNvPr id="66563" name="Espace réservé des commentaires 2">
            <a:extLst>
              <a:ext uri="{FF2B5EF4-FFF2-40B4-BE49-F238E27FC236}">
                <a16:creationId xmlns:a16="http://schemas.microsoft.com/office/drawing/2014/main" id="{0EBF4466-BEFB-4C83-98FF-3827B7E2D4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fr-FR" sz="2800" dirty="0">
                <a:latin typeface="Arial" panose="020B0604020202020204" pitchFamily="34" charset="0"/>
                <a:ea typeface="ＭＳ Ｐゴシック" panose="020B0600070205080204" pitchFamily="34" charset="-128"/>
              </a:rPr>
              <a:t>  </a:t>
            </a:r>
          </a:p>
        </p:txBody>
      </p:sp>
      <p:sp>
        <p:nvSpPr>
          <p:cNvPr id="66564" name="Espace réservé du numéro de diapositive 3">
            <a:extLst>
              <a:ext uri="{FF2B5EF4-FFF2-40B4-BE49-F238E27FC236}">
                <a16:creationId xmlns:a16="http://schemas.microsoft.com/office/drawing/2014/main" id="{47B9B1B8-6D53-4094-9874-BDDEBA9345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9ACF7DD-48D8-4579-A206-284F5EB2571B}" type="slidenum">
              <a:rPr lang="fr-CA" altLang="fr-FR" sz="1200" smtClean="0"/>
              <a:pPr/>
              <a:t>31</a:t>
            </a:fld>
            <a:endParaRPr lang="fr-CA" altLang="fr-FR"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e l'image des diapositives 1">
            <a:extLst>
              <a:ext uri="{FF2B5EF4-FFF2-40B4-BE49-F238E27FC236}">
                <a16:creationId xmlns:a16="http://schemas.microsoft.com/office/drawing/2014/main" id="{BAC1B5AA-64DA-46EB-8065-2B8F99441998}"/>
              </a:ext>
            </a:extLst>
          </p:cNvPr>
          <p:cNvSpPr>
            <a:spLocks noGrp="1" noRot="1" noChangeAspect="1" noChangeArrowheads="1" noTextEdit="1"/>
          </p:cNvSpPr>
          <p:nvPr>
            <p:ph type="sldImg"/>
          </p:nvPr>
        </p:nvSpPr>
        <p:spPr>
          <a:ln/>
        </p:spPr>
      </p:sp>
      <p:sp>
        <p:nvSpPr>
          <p:cNvPr id="68611" name="Espace réservé des commentaires 2">
            <a:extLst>
              <a:ext uri="{FF2B5EF4-FFF2-40B4-BE49-F238E27FC236}">
                <a16:creationId xmlns:a16="http://schemas.microsoft.com/office/drawing/2014/main" id="{21E15EA8-BB90-4817-B5CA-2378193A4A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fr-FR" sz="2800" dirty="0">
                <a:latin typeface="Arial" panose="020B0604020202020204" pitchFamily="34" charset="0"/>
                <a:ea typeface="ＭＳ Ｐゴシック" panose="020B0600070205080204" pitchFamily="34" charset="-128"/>
              </a:rPr>
              <a:t> </a:t>
            </a:r>
          </a:p>
          <a:p>
            <a:endParaRPr lang="fr-CA" altLang="fr-FR" sz="2800" dirty="0">
              <a:latin typeface="Arial" panose="020B0604020202020204" pitchFamily="34" charset="0"/>
              <a:ea typeface="ＭＳ Ｐゴシック" panose="020B0600070205080204" pitchFamily="34" charset="-128"/>
            </a:endParaRPr>
          </a:p>
          <a:p>
            <a:r>
              <a:rPr lang="fr-CA" altLang="fr-FR" sz="2800" dirty="0">
                <a:latin typeface="Arial" panose="020B0604020202020204" pitchFamily="34" charset="0"/>
                <a:ea typeface="ＭＳ Ｐゴシック" panose="020B0600070205080204" pitchFamily="34" charset="-128"/>
              </a:rPr>
              <a:t> </a:t>
            </a:r>
          </a:p>
          <a:p>
            <a:endParaRPr lang="fr-CA" altLang="fr-FR" dirty="0">
              <a:latin typeface="Arial" panose="020B0604020202020204" pitchFamily="34" charset="0"/>
              <a:ea typeface="ＭＳ Ｐゴシック" panose="020B0600070205080204" pitchFamily="34" charset="-128"/>
            </a:endParaRPr>
          </a:p>
        </p:txBody>
      </p:sp>
      <p:sp>
        <p:nvSpPr>
          <p:cNvPr id="68612" name="Espace réservé du numéro de diapositive 3">
            <a:extLst>
              <a:ext uri="{FF2B5EF4-FFF2-40B4-BE49-F238E27FC236}">
                <a16:creationId xmlns:a16="http://schemas.microsoft.com/office/drawing/2014/main" id="{E9536A0C-E89F-4208-B079-7000FA078D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CA8566C-0099-4F8F-8DA1-925D705F3A39}" type="slidenum">
              <a:rPr lang="fr-CA" altLang="fr-FR" sz="1200" smtClean="0"/>
              <a:pPr/>
              <a:t>32</a:t>
            </a:fld>
            <a:endParaRPr lang="fr-CA" altLang="fr-FR"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a:extLst>
              <a:ext uri="{FF2B5EF4-FFF2-40B4-BE49-F238E27FC236}">
                <a16:creationId xmlns:a16="http://schemas.microsoft.com/office/drawing/2014/main" id="{C67AA589-2F54-4092-BFEF-AC5C1611C723}"/>
              </a:ext>
            </a:extLst>
          </p:cNvPr>
          <p:cNvSpPr>
            <a:spLocks noGrp="1" noRot="1" noChangeAspect="1" noChangeArrowheads="1" noTextEdit="1"/>
          </p:cNvSpPr>
          <p:nvPr>
            <p:ph type="sldImg"/>
          </p:nvPr>
        </p:nvSpPr>
        <p:spPr>
          <a:ln/>
        </p:spPr>
      </p:sp>
      <p:sp>
        <p:nvSpPr>
          <p:cNvPr id="70659" name="Espace réservé des notes 2">
            <a:extLst>
              <a:ext uri="{FF2B5EF4-FFF2-40B4-BE49-F238E27FC236}">
                <a16:creationId xmlns:a16="http://schemas.microsoft.com/office/drawing/2014/main" id="{725A1EA7-720F-4D78-9D4B-D2C0396629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fr-FR" dirty="0">
                <a:latin typeface="Arial" panose="020B0604020202020204" pitchFamily="34" charset="0"/>
                <a:ea typeface="ＭＳ Ｐゴシック" panose="020B0600070205080204" pitchFamily="34" charset="-128"/>
              </a:rPr>
              <a:t> </a:t>
            </a:r>
          </a:p>
        </p:txBody>
      </p:sp>
      <p:sp>
        <p:nvSpPr>
          <p:cNvPr id="70660" name="Espace réservé du numéro de diapositive 3">
            <a:extLst>
              <a:ext uri="{FF2B5EF4-FFF2-40B4-BE49-F238E27FC236}">
                <a16:creationId xmlns:a16="http://schemas.microsoft.com/office/drawing/2014/main" id="{F3289373-D5DD-4926-AE64-2674078146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77F3B3-ED26-494F-967E-725683A7DEFF}" type="slidenum">
              <a:rPr lang="en-US" altLang="fr-FR" sz="1200" smtClean="0"/>
              <a:pPr/>
              <a:t>33</a:t>
            </a:fld>
            <a:endParaRPr lang="en-US" altLang="fr-FR"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e l'image des diapositives 1">
            <a:extLst>
              <a:ext uri="{FF2B5EF4-FFF2-40B4-BE49-F238E27FC236}">
                <a16:creationId xmlns:a16="http://schemas.microsoft.com/office/drawing/2014/main" id="{7996C3EA-550D-4EB2-ADD6-8E261B3A4ECB}"/>
              </a:ext>
            </a:extLst>
          </p:cNvPr>
          <p:cNvSpPr>
            <a:spLocks noGrp="1" noRot="1" noChangeAspect="1" noChangeArrowheads="1" noTextEdit="1"/>
          </p:cNvSpPr>
          <p:nvPr>
            <p:ph type="sldImg"/>
          </p:nvPr>
        </p:nvSpPr>
        <p:spPr>
          <a:ln/>
        </p:spPr>
      </p:sp>
      <p:sp>
        <p:nvSpPr>
          <p:cNvPr id="72707" name="Espace réservé des notes 2">
            <a:extLst>
              <a:ext uri="{FF2B5EF4-FFF2-40B4-BE49-F238E27FC236}">
                <a16:creationId xmlns:a16="http://schemas.microsoft.com/office/drawing/2014/main" id="{4C328540-1BD4-40E6-AC53-120317E4DE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fr-FR" dirty="0">
                <a:latin typeface="Arial" panose="020B0604020202020204" pitchFamily="34" charset="0"/>
                <a:ea typeface="ＭＳ Ｐゴシック" panose="020B0600070205080204" pitchFamily="34" charset="-128"/>
              </a:rPr>
              <a:t> </a:t>
            </a:r>
          </a:p>
        </p:txBody>
      </p:sp>
      <p:sp>
        <p:nvSpPr>
          <p:cNvPr id="72708" name="Espace réservé du numéro de diapositive 3">
            <a:extLst>
              <a:ext uri="{FF2B5EF4-FFF2-40B4-BE49-F238E27FC236}">
                <a16:creationId xmlns:a16="http://schemas.microsoft.com/office/drawing/2014/main" id="{0DD78ECB-2240-424B-B3E7-9D5B68E3ED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032AE90-7C8B-4D6A-92DC-B4ABFB995D21}" type="slidenum">
              <a:rPr lang="en-US" altLang="fr-FR" sz="1200" smtClean="0"/>
              <a:pPr/>
              <a:t>34</a:t>
            </a:fld>
            <a:endParaRPr lang="en-US" altLang="fr-FR"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ce réservé de l'image des diapositives 1">
            <a:extLst>
              <a:ext uri="{FF2B5EF4-FFF2-40B4-BE49-F238E27FC236}">
                <a16:creationId xmlns:a16="http://schemas.microsoft.com/office/drawing/2014/main" id="{E56A2AE7-A6CE-483A-B5CD-A896728E56BA}"/>
              </a:ext>
            </a:extLst>
          </p:cNvPr>
          <p:cNvSpPr>
            <a:spLocks noGrp="1" noRot="1" noChangeAspect="1" noChangeArrowheads="1" noTextEdit="1"/>
          </p:cNvSpPr>
          <p:nvPr>
            <p:ph type="sldImg"/>
          </p:nvPr>
        </p:nvSpPr>
        <p:spPr>
          <a:ln/>
        </p:spPr>
      </p:sp>
      <p:sp>
        <p:nvSpPr>
          <p:cNvPr id="74755" name="Espace réservé des notes 2">
            <a:extLst>
              <a:ext uri="{FF2B5EF4-FFF2-40B4-BE49-F238E27FC236}">
                <a16:creationId xmlns:a16="http://schemas.microsoft.com/office/drawing/2014/main" id="{CD75066D-EDFF-46F4-958B-80F30693A9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fr-FR" dirty="0">
                <a:latin typeface="Arial" panose="020B0604020202020204" pitchFamily="34" charset="0"/>
                <a:ea typeface="ＭＳ Ｐゴシック" panose="020B0600070205080204" pitchFamily="34" charset="-128"/>
              </a:rPr>
              <a:t> </a:t>
            </a:r>
          </a:p>
        </p:txBody>
      </p:sp>
      <p:sp>
        <p:nvSpPr>
          <p:cNvPr id="74756" name="Espace réservé du numéro de diapositive 3">
            <a:extLst>
              <a:ext uri="{FF2B5EF4-FFF2-40B4-BE49-F238E27FC236}">
                <a16:creationId xmlns:a16="http://schemas.microsoft.com/office/drawing/2014/main" id="{3E29BCB5-C4F6-4741-8C1B-56B152E15B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FF036FC-92C5-4A6E-8242-A6AC2C0715A3}" type="slidenum">
              <a:rPr lang="en-US" altLang="fr-FR" sz="1200" smtClean="0"/>
              <a:pPr/>
              <a:t>35</a:t>
            </a:fld>
            <a:endParaRPr lang="en-US" altLang="fr-FR"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e l'image des diapositives 1">
            <a:extLst>
              <a:ext uri="{FF2B5EF4-FFF2-40B4-BE49-F238E27FC236}">
                <a16:creationId xmlns:a16="http://schemas.microsoft.com/office/drawing/2014/main" id="{91190AF4-B0A9-4A93-901E-4E0187CCFAD8}"/>
              </a:ext>
            </a:extLst>
          </p:cNvPr>
          <p:cNvSpPr>
            <a:spLocks noGrp="1" noRot="1" noChangeAspect="1" noChangeArrowheads="1" noTextEdit="1"/>
          </p:cNvSpPr>
          <p:nvPr>
            <p:ph type="sldImg"/>
          </p:nvPr>
        </p:nvSpPr>
        <p:spPr>
          <a:ln/>
        </p:spPr>
      </p:sp>
      <p:sp>
        <p:nvSpPr>
          <p:cNvPr id="76803" name="Espace réservé des notes 2">
            <a:extLst>
              <a:ext uri="{FF2B5EF4-FFF2-40B4-BE49-F238E27FC236}">
                <a16:creationId xmlns:a16="http://schemas.microsoft.com/office/drawing/2014/main" id="{E4044D66-1729-4A1F-8C80-11A91BD81E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fr-FR" dirty="0">
                <a:latin typeface="Arial" panose="020B0604020202020204" pitchFamily="34" charset="0"/>
                <a:ea typeface="ＭＳ Ｐゴシック" panose="020B0600070205080204" pitchFamily="34" charset="-128"/>
              </a:rPr>
              <a:t> </a:t>
            </a:r>
          </a:p>
        </p:txBody>
      </p:sp>
      <p:sp>
        <p:nvSpPr>
          <p:cNvPr id="76804" name="Espace réservé du numéro de diapositive 3">
            <a:extLst>
              <a:ext uri="{FF2B5EF4-FFF2-40B4-BE49-F238E27FC236}">
                <a16:creationId xmlns:a16="http://schemas.microsoft.com/office/drawing/2014/main" id="{27F8B0A7-81E9-4DD5-8FF2-38D794DE11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FE423D4-639A-4504-A1A3-9DCB024DD0C6}" type="slidenum">
              <a:rPr lang="en-US" altLang="fr-FR" sz="1200" smtClean="0"/>
              <a:pPr/>
              <a:t>36</a:t>
            </a:fld>
            <a:endParaRPr lang="en-US" altLang="fr-FR"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e l'image des diapositives 1">
            <a:extLst>
              <a:ext uri="{FF2B5EF4-FFF2-40B4-BE49-F238E27FC236}">
                <a16:creationId xmlns:a16="http://schemas.microsoft.com/office/drawing/2014/main" id="{E444E52C-46FE-4075-BD5B-C9E0C001E86B}"/>
              </a:ext>
            </a:extLst>
          </p:cNvPr>
          <p:cNvSpPr>
            <a:spLocks noGrp="1" noRot="1" noChangeAspect="1" noChangeArrowheads="1" noTextEdit="1"/>
          </p:cNvSpPr>
          <p:nvPr>
            <p:ph type="sldImg"/>
          </p:nvPr>
        </p:nvSpPr>
        <p:spPr>
          <a:ln/>
        </p:spPr>
      </p:sp>
      <p:sp>
        <p:nvSpPr>
          <p:cNvPr id="78851" name="Espace réservé des notes 2">
            <a:extLst>
              <a:ext uri="{FF2B5EF4-FFF2-40B4-BE49-F238E27FC236}">
                <a16:creationId xmlns:a16="http://schemas.microsoft.com/office/drawing/2014/main" id="{34260989-4B03-4660-B9F8-9E6CE6D7C9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fr-FR" dirty="0">
                <a:latin typeface="Arial" panose="020B0604020202020204" pitchFamily="34" charset="0"/>
                <a:ea typeface="ＭＳ Ｐゴシック" panose="020B0600070205080204" pitchFamily="34" charset="-128"/>
              </a:rPr>
              <a:t> </a:t>
            </a:r>
          </a:p>
        </p:txBody>
      </p:sp>
      <p:sp>
        <p:nvSpPr>
          <p:cNvPr id="78852" name="Espace réservé du numéro de diapositive 3">
            <a:extLst>
              <a:ext uri="{FF2B5EF4-FFF2-40B4-BE49-F238E27FC236}">
                <a16:creationId xmlns:a16="http://schemas.microsoft.com/office/drawing/2014/main" id="{7EC00BCF-DD52-4982-84FB-49C62DB054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3F35CD0-68FC-4AB0-BAC2-9AA8E1C284F4}" type="slidenum">
              <a:rPr lang="en-US" altLang="fr-FR" sz="1200" smtClean="0"/>
              <a:pPr/>
              <a:t>37</a:t>
            </a:fld>
            <a:endParaRPr lang="en-US" altLang="fr-FR"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a:extLst>
              <a:ext uri="{FF2B5EF4-FFF2-40B4-BE49-F238E27FC236}">
                <a16:creationId xmlns:a16="http://schemas.microsoft.com/office/drawing/2014/main" id="{61177BFC-DDC6-4F25-ACBA-3EDF1F7CF985}"/>
              </a:ext>
            </a:extLst>
          </p:cNvPr>
          <p:cNvSpPr>
            <a:spLocks noGrp="1" noRot="1" noChangeAspect="1" noChangeArrowheads="1" noTextEdit="1"/>
          </p:cNvSpPr>
          <p:nvPr>
            <p:ph type="sldImg"/>
          </p:nvPr>
        </p:nvSpPr>
        <p:spPr>
          <a:ln/>
        </p:spPr>
      </p:sp>
      <p:sp>
        <p:nvSpPr>
          <p:cNvPr id="80899" name="Espace réservé des notes 2">
            <a:extLst>
              <a:ext uri="{FF2B5EF4-FFF2-40B4-BE49-F238E27FC236}">
                <a16:creationId xmlns:a16="http://schemas.microsoft.com/office/drawing/2014/main" id="{DFFD3156-9C56-4DD3-99CC-F4B757A836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a:latin typeface="Arial" panose="020B0604020202020204" pitchFamily="34" charset="0"/>
              <a:ea typeface="ＭＳ Ｐゴシック" panose="020B0600070205080204" pitchFamily="34" charset="-128"/>
            </a:endParaRPr>
          </a:p>
        </p:txBody>
      </p:sp>
      <p:sp>
        <p:nvSpPr>
          <p:cNvPr id="80900" name="Espace réservé du numéro de diapositive 3">
            <a:extLst>
              <a:ext uri="{FF2B5EF4-FFF2-40B4-BE49-F238E27FC236}">
                <a16:creationId xmlns:a16="http://schemas.microsoft.com/office/drawing/2014/main" id="{758C58CC-316C-4732-A8AD-7E0CBCAE18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E571DC7-25C2-4553-BC23-1D5C4A17D702}" type="slidenum">
              <a:rPr lang="en-US" altLang="fr-FR" sz="1200" smtClean="0"/>
              <a:pPr/>
              <a:t>38</a:t>
            </a:fld>
            <a:endParaRPr lang="en-US" altLang="fr-FR"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e l'image des diapositives 1">
            <a:extLst>
              <a:ext uri="{FF2B5EF4-FFF2-40B4-BE49-F238E27FC236}">
                <a16:creationId xmlns:a16="http://schemas.microsoft.com/office/drawing/2014/main" id="{A9247BDF-7FDD-4135-960D-31AB28098552}"/>
              </a:ext>
            </a:extLst>
          </p:cNvPr>
          <p:cNvSpPr>
            <a:spLocks noGrp="1" noRot="1" noChangeAspect="1" noChangeArrowheads="1" noTextEdit="1"/>
          </p:cNvSpPr>
          <p:nvPr>
            <p:ph type="sldImg"/>
          </p:nvPr>
        </p:nvSpPr>
        <p:spPr>
          <a:ln/>
        </p:spPr>
      </p:sp>
      <p:sp>
        <p:nvSpPr>
          <p:cNvPr id="82947" name="Espace réservé des notes 2">
            <a:extLst>
              <a:ext uri="{FF2B5EF4-FFF2-40B4-BE49-F238E27FC236}">
                <a16:creationId xmlns:a16="http://schemas.microsoft.com/office/drawing/2014/main" id="{9DAACC03-859A-4F27-8044-33AFA6D2BE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fr-FR" dirty="0">
                <a:latin typeface="Arial" panose="020B0604020202020204" pitchFamily="34" charset="0"/>
                <a:ea typeface="ＭＳ Ｐゴシック" panose="020B0600070205080204" pitchFamily="34" charset="-128"/>
              </a:rPr>
              <a:t> </a:t>
            </a:r>
          </a:p>
        </p:txBody>
      </p:sp>
      <p:sp>
        <p:nvSpPr>
          <p:cNvPr id="82948" name="Espace réservé du numéro de diapositive 3">
            <a:extLst>
              <a:ext uri="{FF2B5EF4-FFF2-40B4-BE49-F238E27FC236}">
                <a16:creationId xmlns:a16="http://schemas.microsoft.com/office/drawing/2014/main" id="{AAFF2B1A-3528-47F1-A3AC-B589FDD858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1AA27F4-3069-4496-9F75-70CFD384F3A6}" type="slidenum">
              <a:rPr lang="en-US" altLang="fr-FR" sz="1200" smtClean="0"/>
              <a:pPr/>
              <a:t>39</a:t>
            </a:fld>
            <a:endParaRPr lang="en-US" altLang="fr-F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e l'image des diapositives 1">
            <a:extLst>
              <a:ext uri="{FF2B5EF4-FFF2-40B4-BE49-F238E27FC236}">
                <a16:creationId xmlns:a16="http://schemas.microsoft.com/office/drawing/2014/main" id="{3D69D1E5-2E57-42D1-BCD2-F934135F8B2E}"/>
              </a:ext>
            </a:extLst>
          </p:cNvPr>
          <p:cNvSpPr>
            <a:spLocks noGrp="1" noRot="1" noChangeAspect="1" noChangeArrowheads="1" noTextEdit="1"/>
          </p:cNvSpPr>
          <p:nvPr>
            <p:ph type="sldImg"/>
          </p:nvPr>
        </p:nvSpPr>
        <p:spPr>
          <a:ln/>
        </p:spPr>
      </p:sp>
      <p:sp>
        <p:nvSpPr>
          <p:cNvPr id="11267" name="Espace réservé des notes 2">
            <a:extLst>
              <a:ext uri="{FF2B5EF4-FFF2-40B4-BE49-F238E27FC236}">
                <a16:creationId xmlns:a16="http://schemas.microsoft.com/office/drawing/2014/main" id="{0CFC776E-4582-4F28-9CD1-800C0D37A1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dirty="0">
              <a:latin typeface="Arial" panose="020B0604020202020204" pitchFamily="34" charset="0"/>
              <a:ea typeface="ＭＳ Ｐゴシック" panose="020B0600070205080204" pitchFamily="34" charset="-128"/>
            </a:endParaRPr>
          </a:p>
        </p:txBody>
      </p:sp>
      <p:sp>
        <p:nvSpPr>
          <p:cNvPr id="11268" name="Espace réservé du numéro de diapositive 3">
            <a:extLst>
              <a:ext uri="{FF2B5EF4-FFF2-40B4-BE49-F238E27FC236}">
                <a16:creationId xmlns:a16="http://schemas.microsoft.com/office/drawing/2014/main" id="{813CE258-B996-41E8-ACA3-467DC3C45E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8825F62-5976-4545-B847-907665DEF342}" type="slidenum">
              <a:rPr lang="en-US" altLang="fr-FR" sz="1200" smtClean="0"/>
              <a:pPr/>
              <a:t>4</a:t>
            </a:fld>
            <a:endParaRPr lang="en-US" altLang="fr-FR"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ce réservé de l'image des diapositives 1">
            <a:extLst>
              <a:ext uri="{FF2B5EF4-FFF2-40B4-BE49-F238E27FC236}">
                <a16:creationId xmlns:a16="http://schemas.microsoft.com/office/drawing/2014/main" id="{8BC177E0-1A02-4F19-8628-6B5CC0BD0D2B}"/>
              </a:ext>
            </a:extLst>
          </p:cNvPr>
          <p:cNvSpPr>
            <a:spLocks noGrp="1" noRot="1" noChangeAspect="1" noChangeArrowheads="1" noTextEdit="1"/>
          </p:cNvSpPr>
          <p:nvPr>
            <p:ph type="sldImg"/>
          </p:nvPr>
        </p:nvSpPr>
        <p:spPr>
          <a:ln/>
        </p:spPr>
      </p:sp>
      <p:sp>
        <p:nvSpPr>
          <p:cNvPr id="84995" name="Espace réservé des notes 2">
            <a:extLst>
              <a:ext uri="{FF2B5EF4-FFF2-40B4-BE49-F238E27FC236}">
                <a16:creationId xmlns:a16="http://schemas.microsoft.com/office/drawing/2014/main" id="{161EA588-1227-43D9-82DD-CEADEA7DA9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fr-FR" dirty="0">
                <a:latin typeface="Arial" panose="020B0604020202020204" pitchFamily="34" charset="0"/>
                <a:ea typeface="ＭＳ Ｐゴシック" panose="020B0600070205080204" pitchFamily="34" charset="-128"/>
              </a:rPr>
              <a:t> </a:t>
            </a:r>
          </a:p>
        </p:txBody>
      </p:sp>
      <p:sp>
        <p:nvSpPr>
          <p:cNvPr id="84996" name="Espace réservé du numéro de diapositive 3">
            <a:extLst>
              <a:ext uri="{FF2B5EF4-FFF2-40B4-BE49-F238E27FC236}">
                <a16:creationId xmlns:a16="http://schemas.microsoft.com/office/drawing/2014/main" id="{182B81AF-F6D6-4D06-897B-C745F780EA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65BEAFB-3ACE-4265-9E61-2C10743E8C52}" type="slidenum">
              <a:rPr lang="en-US" altLang="fr-FR" sz="1200" smtClean="0"/>
              <a:pPr/>
              <a:t>40</a:t>
            </a:fld>
            <a:endParaRPr lang="en-US" altLang="fr-FR"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e l'image des diapositives 1">
            <a:extLst>
              <a:ext uri="{FF2B5EF4-FFF2-40B4-BE49-F238E27FC236}">
                <a16:creationId xmlns:a16="http://schemas.microsoft.com/office/drawing/2014/main" id="{5FFDCC8E-C868-4A35-895C-92E1587D094B}"/>
              </a:ext>
            </a:extLst>
          </p:cNvPr>
          <p:cNvSpPr>
            <a:spLocks noGrp="1" noRot="1" noChangeAspect="1" noChangeArrowheads="1" noTextEdit="1"/>
          </p:cNvSpPr>
          <p:nvPr>
            <p:ph type="sldImg"/>
          </p:nvPr>
        </p:nvSpPr>
        <p:spPr>
          <a:ln/>
        </p:spPr>
      </p:sp>
      <p:sp>
        <p:nvSpPr>
          <p:cNvPr id="87043" name="Espace réservé des notes 2">
            <a:extLst>
              <a:ext uri="{FF2B5EF4-FFF2-40B4-BE49-F238E27FC236}">
                <a16:creationId xmlns:a16="http://schemas.microsoft.com/office/drawing/2014/main" id="{AAF58B4C-D0B8-4536-8902-326FDC6A10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a:latin typeface="Arial" panose="020B0604020202020204" pitchFamily="34" charset="0"/>
              <a:ea typeface="ＭＳ Ｐゴシック" panose="020B0600070205080204" pitchFamily="34" charset="-128"/>
            </a:endParaRPr>
          </a:p>
        </p:txBody>
      </p:sp>
      <p:sp>
        <p:nvSpPr>
          <p:cNvPr id="87044" name="Espace réservé du numéro de diapositive 3">
            <a:extLst>
              <a:ext uri="{FF2B5EF4-FFF2-40B4-BE49-F238E27FC236}">
                <a16:creationId xmlns:a16="http://schemas.microsoft.com/office/drawing/2014/main" id="{D099A86C-E7B9-481B-811B-57B179CEED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99F259-31C9-4944-9133-B810328A34F2}" type="slidenum">
              <a:rPr lang="en-US" altLang="fr-FR" sz="1200" smtClean="0"/>
              <a:pPr/>
              <a:t>41</a:t>
            </a:fld>
            <a:endParaRPr lang="en-US" altLang="fr-FR"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a:extLst>
              <a:ext uri="{FF2B5EF4-FFF2-40B4-BE49-F238E27FC236}">
                <a16:creationId xmlns:a16="http://schemas.microsoft.com/office/drawing/2014/main" id="{D2B9614E-134F-4DF8-9050-5790B7424EC9}"/>
              </a:ext>
            </a:extLst>
          </p:cNvPr>
          <p:cNvSpPr>
            <a:spLocks noGrp="1" noRot="1" noChangeAspect="1" noChangeArrowheads="1" noTextEdit="1"/>
          </p:cNvSpPr>
          <p:nvPr>
            <p:ph type="sldImg"/>
          </p:nvPr>
        </p:nvSpPr>
        <p:spPr>
          <a:ln/>
        </p:spPr>
      </p:sp>
      <p:sp>
        <p:nvSpPr>
          <p:cNvPr id="89091" name="Espace réservé des notes 2">
            <a:extLst>
              <a:ext uri="{FF2B5EF4-FFF2-40B4-BE49-F238E27FC236}">
                <a16:creationId xmlns:a16="http://schemas.microsoft.com/office/drawing/2014/main" id="{B13DAE88-1430-413D-983F-1B0C451A37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dirty="0">
              <a:latin typeface="Arial" panose="020B0604020202020204" pitchFamily="34" charset="0"/>
              <a:ea typeface="ＭＳ Ｐゴシック" panose="020B0600070205080204" pitchFamily="34" charset="-128"/>
            </a:endParaRPr>
          </a:p>
        </p:txBody>
      </p:sp>
      <p:sp>
        <p:nvSpPr>
          <p:cNvPr id="89092" name="Espace réservé du numéro de diapositive 3">
            <a:extLst>
              <a:ext uri="{FF2B5EF4-FFF2-40B4-BE49-F238E27FC236}">
                <a16:creationId xmlns:a16="http://schemas.microsoft.com/office/drawing/2014/main" id="{669AD842-E2C6-4302-88C6-E3DCE36D6F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50B189F-EE0A-4A3F-AA7C-81C519BB75D8}" type="slidenum">
              <a:rPr lang="en-US" altLang="fr-FR" sz="1200" smtClean="0"/>
              <a:pPr/>
              <a:t>42</a:t>
            </a:fld>
            <a:endParaRPr lang="en-US" altLang="fr-FR" sz="1200"/>
          </a:p>
        </p:txBody>
      </p:sp>
    </p:spTree>
    <p:extLst>
      <p:ext uri="{BB962C8B-B14F-4D97-AF65-F5344CB8AC3E}">
        <p14:creationId xmlns:p14="http://schemas.microsoft.com/office/powerpoint/2010/main" val="1468821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a:extLst>
              <a:ext uri="{FF2B5EF4-FFF2-40B4-BE49-F238E27FC236}">
                <a16:creationId xmlns:a16="http://schemas.microsoft.com/office/drawing/2014/main" id="{29E109DE-9851-45AA-92D8-45715453BB52}"/>
              </a:ext>
            </a:extLst>
          </p:cNvPr>
          <p:cNvSpPr>
            <a:spLocks noGrp="1" noRot="1" noChangeAspect="1" noChangeArrowheads="1" noTextEdit="1"/>
          </p:cNvSpPr>
          <p:nvPr>
            <p:ph type="sldImg"/>
          </p:nvPr>
        </p:nvSpPr>
        <p:spPr>
          <a:ln/>
        </p:spPr>
      </p:sp>
      <p:sp>
        <p:nvSpPr>
          <p:cNvPr id="13315" name="Espace réservé des commentaires 2">
            <a:extLst>
              <a:ext uri="{FF2B5EF4-FFF2-40B4-BE49-F238E27FC236}">
                <a16:creationId xmlns:a16="http://schemas.microsoft.com/office/drawing/2014/main" id="{583CC6EF-24E1-41DC-A649-4B80A50AE8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dirty="0">
              <a:latin typeface="Arial" panose="020B0604020202020204" pitchFamily="34" charset="0"/>
              <a:ea typeface="ＭＳ Ｐゴシック" panose="020B0600070205080204" pitchFamily="34" charset="-128"/>
            </a:endParaRPr>
          </a:p>
        </p:txBody>
      </p:sp>
      <p:sp>
        <p:nvSpPr>
          <p:cNvPr id="13316" name="Espace réservé du numéro de diapositive 3">
            <a:extLst>
              <a:ext uri="{FF2B5EF4-FFF2-40B4-BE49-F238E27FC236}">
                <a16:creationId xmlns:a16="http://schemas.microsoft.com/office/drawing/2014/main" id="{13F68B80-0BD5-4FB1-BC16-A05F78A51A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1363"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7025"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2638"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9838"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7038"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4238"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1438"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A3C7F96-823C-4948-BBC8-3E71A530DD50}" type="slidenum">
              <a:rPr lang="en-US" altLang="fr-FR" smtClean="0"/>
              <a:pPr>
                <a:spcBef>
                  <a:spcPct val="0"/>
                </a:spcBef>
              </a:pPr>
              <a:t>5</a:t>
            </a:fld>
            <a:endParaRPr lang="en-US"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a:extLst>
              <a:ext uri="{FF2B5EF4-FFF2-40B4-BE49-F238E27FC236}">
                <a16:creationId xmlns:a16="http://schemas.microsoft.com/office/drawing/2014/main" id="{B8A2ED7E-A161-44D8-A43A-1FD8D1E7D636}"/>
              </a:ext>
            </a:extLst>
          </p:cNvPr>
          <p:cNvSpPr>
            <a:spLocks noGrp="1" noRot="1" noChangeAspect="1" noChangeArrowheads="1" noTextEdit="1"/>
          </p:cNvSpPr>
          <p:nvPr>
            <p:ph type="sldImg"/>
          </p:nvPr>
        </p:nvSpPr>
        <p:spPr>
          <a:ln/>
        </p:spPr>
      </p:sp>
      <p:sp>
        <p:nvSpPr>
          <p:cNvPr id="15363" name="Espace réservé des commentaires 2">
            <a:extLst>
              <a:ext uri="{FF2B5EF4-FFF2-40B4-BE49-F238E27FC236}">
                <a16:creationId xmlns:a16="http://schemas.microsoft.com/office/drawing/2014/main" id="{07DFC44A-33A0-45AE-B159-42E90CF1FA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dirty="0">
              <a:latin typeface="Arial" panose="020B0604020202020204" pitchFamily="34" charset="0"/>
              <a:ea typeface="ＭＳ Ｐゴシック" panose="020B0600070205080204" pitchFamily="34" charset="-128"/>
            </a:endParaRPr>
          </a:p>
        </p:txBody>
      </p:sp>
      <p:sp>
        <p:nvSpPr>
          <p:cNvPr id="15364" name="Espace réservé du numéro de diapositive 3">
            <a:extLst>
              <a:ext uri="{FF2B5EF4-FFF2-40B4-BE49-F238E27FC236}">
                <a16:creationId xmlns:a16="http://schemas.microsoft.com/office/drawing/2014/main" id="{999EDEC6-C69E-4220-BA65-E04D0FAD51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1363" indent="-2841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39825" indent="-2270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597025" indent="-2270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2638" indent="-2270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09838"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67038"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4238"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1438" indent="-2270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516A333-4463-4E15-B07F-BF98A7D0FB6A}" type="slidenum">
              <a:rPr lang="en-US" altLang="fr-FR" smtClean="0"/>
              <a:pPr>
                <a:spcBef>
                  <a:spcPct val="0"/>
                </a:spcBef>
              </a:pPr>
              <a:t>6</a:t>
            </a:fld>
            <a:endParaRPr lang="en-US"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e l'image des diapositives 1">
            <a:extLst>
              <a:ext uri="{FF2B5EF4-FFF2-40B4-BE49-F238E27FC236}">
                <a16:creationId xmlns:a16="http://schemas.microsoft.com/office/drawing/2014/main" id="{07CB33DB-BD41-4429-BB22-1483AB8876D5}"/>
              </a:ext>
            </a:extLst>
          </p:cNvPr>
          <p:cNvSpPr>
            <a:spLocks noGrp="1" noRot="1" noChangeAspect="1" noChangeArrowheads="1" noTextEdit="1"/>
          </p:cNvSpPr>
          <p:nvPr>
            <p:ph type="sldImg"/>
          </p:nvPr>
        </p:nvSpPr>
        <p:spPr>
          <a:ln/>
        </p:spPr>
      </p:sp>
      <p:sp>
        <p:nvSpPr>
          <p:cNvPr id="17411" name="Espace réservé des notes 2">
            <a:extLst>
              <a:ext uri="{FF2B5EF4-FFF2-40B4-BE49-F238E27FC236}">
                <a16:creationId xmlns:a16="http://schemas.microsoft.com/office/drawing/2014/main" id="{9A1FB9D9-EAB4-4584-8D82-F6D4B253B1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a:latin typeface="Arial" panose="020B0604020202020204" pitchFamily="34" charset="0"/>
              <a:ea typeface="ＭＳ Ｐゴシック" panose="020B0600070205080204" pitchFamily="34" charset="-128"/>
            </a:endParaRPr>
          </a:p>
        </p:txBody>
      </p:sp>
      <p:sp>
        <p:nvSpPr>
          <p:cNvPr id="17412" name="Espace réservé du numéro de diapositive 3">
            <a:extLst>
              <a:ext uri="{FF2B5EF4-FFF2-40B4-BE49-F238E27FC236}">
                <a16:creationId xmlns:a16="http://schemas.microsoft.com/office/drawing/2014/main" id="{5833BBE4-9540-4612-B389-20EAA5B095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351E7B7-CF85-4323-8324-8AF19C8EC350}" type="slidenum">
              <a:rPr lang="en-US" altLang="fr-FR" sz="1200" smtClean="0"/>
              <a:pPr/>
              <a:t>7</a:t>
            </a:fld>
            <a:endParaRPr lang="en-US" altLang="fr-F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a:extLst>
              <a:ext uri="{FF2B5EF4-FFF2-40B4-BE49-F238E27FC236}">
                <a16:creationId xmlns:a16="http://schemas.microsoft.com/office/drawing/2014/main" id="{1F372F57-6382-4B38-9024-75B56F4041E5}"/>
              </a:ext>
            </a:extLst>
          </p:cNvPr>
          <p:cNvSpPr>
            <a:spLocks noGrp="1" noRot="1" noChangeAspect="1" noChangeArrowheads="1" noTextEdit="1"/>
          </p:cNvSpPr>
          <p:nvPr>
            <p:ph type="sldImg"/>
          </p:nvPr>
        </p:nvSpPr>
        <p:spPr>
          <a:ln/>
        </p:spPr>
      </p:sp>
      <p:sp>
        <p:nvSpPr>
          <p:cNvPr id="19459" name="Espace réservé des notes 2">
            <a:extLst>
              <a:ext uri="{FF2B5EF4-FFF2-40B4-BE49-F238E27FC236}">
                <a16:creationId xmlns:a16="http://schemas.microsoft.com/office/drawing/2014/main" id="{5A1F9DBE-9B37-48CB-84F6-20F5FE7CB2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dirty="0">
              <a:latin typeface="Arial" panose="020B0604020202020204" pitchFamily="34" charset="0"/>
              <a:ea typeface="ＭＳ Ｐゴシック" panose="020B0600070205080204" pitchFamily="34" charset="-128"/>
            </a:endParaRPr>
          </a:p>
        </p:txBody>
      </p:sp>
      <p:sp>
        <p:nvSpPr>
          <p:cNvPr id="19460" name="Espace réservé du numéro de diapositive 3">
            <a:extLst>
              <a:ext uri="{FF2B5EF4-FFF2-40B4-BE49-F238E27FC236}">
                <a16:creationId xmlns:a16="http://schemas.microsoft.com/office/drawing/2014/main" id="{1B0E906C-83D4-49C3-922C-9D774DBC08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E415CA3-5C41-42CE-91FB-184051F1CFBA}" type="slidenum">
              <a:rPr lang="en-US" altLang="fr-FR" sz="1200" smtClean="0"/>
              <a:pPr/>
              <a:t>8</a:t>
            </a:fld>
            <a:endParaRPr lang="en-US" altLang="fr-F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a:extLst>
              <a:ext uri="{FF2B5EF4-FFF2-40B4-BE49-F238E27FC236}">
                <a16:creationId xmlns:a16="http://schemas.microsoft.com/office/drawing/2014/main" id="{92EAEBB4-DE42-4784-9706-27D97C657D61}"/>
              </a:ext>
            </a:extLst>
          </p:cNvPr>
          <p:cNvSpPr>
            <a:spLocks noGrp="1" noRot="1" noChangeAspect="1" noChangeArrowheads="1" noTextEdit="1"/>
          </p:cNvSpPr>
          <p:nvPr>
            <p:ph type="sldImg"/>
          </p:nvPr>
        </p:nvSpPr>
        <p:spPr>
          <a:ln/>
        </p:spPr>
      </p:sp>
      <p:sp>
        <p:nvSpPr>
          <p:cNvPr id="21507" name="Espace réservé des notes 2">
            <a:extLst>
              <a:ext uri="{FF2B5EF4-FFF2-40B4-BE49-F238E27FC236}">
                <a16:creationId xmlns:a16="http://schemas.microsoft.com/office/drawing/2014/main" id="{2E24E5E5-770D-4E17-8E21-EA9A434304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fr-FR" dirty="0">
              <a:latin typeface="Arial" panose="020B0604020202020204" pitchFamily="34" charset="0"/>
              <a:ea typeface="ＭＳ Ｐゴシック" panose="020B0600070205080204" pitchFamily="34" charset="-128"/>
            </a:endParaRPr>
          </a:p>
        </p:txBody>
      </p:sp>
      <p:sp>
        <p:nvSpPr>
          <p:cNvPr id="21508" name="Espace réservé du numéro de diapositive 3">
            <a:extLst>
              <a:ext uri="{FF2B5EF4-FFF2-40B4-BE49-F238E27FC236}">
                <a16:creationId xmlns:a16="http://schemas.microsoft.com/office/drawing/2014/main" id="{67593B84-F8FE-4F8D-8A1D-CA2F407811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27D1C9A-561B-417C-8F56-9319FB79A9DC}" type="slidenum">
              <a:rPr lang="en-US" altLang="fr-FR" sz="1200" smtClean="0"/>
              <a:pPr/>
              <a:t>9</a:t>
            </a:fld>
            <a:endParaRPr lang="en-US" altLang="fr-F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endParaRPr lang="fr-CA"/>
          </a:p>
        </p:txBody>
      </p:sp>
      <p:sp>
        <p:nvSpPr>
          <p:cNvPr id="4" name="Rectangle 4">
            <a:extLst>
              <a:ext uri="{FF2B5EF4-FFF2-40B4-BE49-F238E27FC236}">
                <a16:creationId xmlns:a16="http://schemas.microsoft.com/office/drawing/2014/main" id="{A66C4526-5151-4594-B512-F238796E0B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4BFF1C-DF6D-4A5A-B474-C63C74AB9B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A38CE2-1193-4E24-A5DE-C7AA3C8913D1}"/>
              </a:ext>
            </a:extLst>
          </p:cNvPr>
          <p:cNvSpPr>
            <a:spLocks noGrp="1" noChangeArrowheads="1"/>
          </p:cNvSpPr>
          <p:nvPr>
            <p:ph type="sldNum" sz="quarter" idx="12"/>
          </p:nvPr>
        </p:nvSpPr>
        <p:spPr>
          <a:ln/>
        </p:spPr>
        <p:txBody>
          <a:bodyPr/>
          <a:lstStyle>
            <a:lvl1pPr>
              <a:defRPr/>
            </a:lvl1pPr>
          </a:lstStyle>
          <a:p>
            <a:pPr>
              <a:defRPr/>
            </a:pPr>
            <a:fld id="{7DADCD57-191D-4A4B-AA4E-CCC381FD5198}" type="slidenum">
              <a:rPr lang="en-US" altLang="fr-FR"/>
              <a:pPr>
                <a:defRPr/>
              </a:pPr>
              <a:t>‹N°›</a:t>
            </a:fld>
            <a:endParaRPr lang="en-US" altLang="fr-FR"/>
          </a:p>
        </p:txBody>
      </p:sp>
    </p:spTree>
    <p:extLst>
      <p:ext uri="{BB962C8B-B14F-4D97-AF65-F5344CB8AC3E}">
        <p14:creationId xmlns:p14="http://schemas.microsoft.com/office/powerpoint/2010/main" val="3918662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4">
            <a:extLst>
              <a:ext uri="{FF2B5EF4-FFF2-40B4-BE49-F238E27FC236}">
                <a16:creationId xmlns:a16="http://schemas.microsoft.com/office/drawing/2014/main" id="{9D07BCD5-4F9D-4074-9473-7D8D2ADCA8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1A411B-D751-4878-866A-DB7122A0DA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80CD67-A816-47C9-9BAF-A9CD5E604894}"/>
              </a:ext>
            </a:extLst>
          </p:cNvPr>
          <p:cNvSpPr>
            <a:spLocks noGrp="1" noChangeArrowheads="1"/>
          </p:cNvSpPr>
          <p:nvPr>
            <p:ph type="sldNum" sz="quarter" idx="12"/>
          </p:nvPr>
        </p:nvSpPr>
        <p:spPr>
          <a:ln/>
        </p:spPr>
        <p:txBody>
          <a:bodyPr/>
          <a:lstStyle>
            <a:lvl1pPr>
              <a:defRPr/>
            </a:lvl1pPr>
          </a:lstStyle>
          <a:p>
            <a:pPr>
              <a:defRPr/>
            </a:pPr>
            <a:fld id="{1B2507B9-01F1-441A-A071-D72DDF9EB6C3}" type="slidenum">
              <a:rPr lang="en-US" altLang="fr-FR"/>
              <a:pPr>
                <a:defRPr/>
              </a:pPr>
              <a:t>‹N°›</a:t>
            </a:fld>
            <a:endParaRPr lang="en-US" altLang="fr-FR"/>
          </a:p>
        </p:txBody>
      </p:sp>
    </p:spTree>
    <p:extLst>
      <p:ext uri="{BB962C8B-B14F-4D97-AF65-F5344CB8AC3E}">
        <p14:creationId xmlns:p14="http://schemas.microsoft.com/office/powerpoint/2010/main" val="3728221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0"/>
            <a:ext cx="1943100" cy="5410200"/>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685800" y="0"/>
            <a:ext cx="5676900" cy="5410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4">
            <a:extLst>
              <a:ext uri="{FF2B5EF4-FFF2-40B4-BE49-F238E27FC236}">
                <a16:creationId xmlns:a16="http://schemas.microsoft.com/office/drawing/2014/main" id="{90C9F860-D718-428A-933B-176D2ED2FF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EF7061-BC11-45E8-8387-D05D45F4DF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6DA1F0-F3D5-49E8-9FBD-E272DF429AF9}"/>
              </a:ext>
            </a:extLst>
          </p:cNvPr>
          <p:cNvSpPr>
            <a:spLocks noGrp="1" noChangeArrowheads="1"/>
          </p:cNvSpPr>
          <p:nvPr>
            <p:ph type="sldNum" sz="quarter" idx="12"/>
          </p:nvPr>
        </p:nvSpPr>
        <p:spPr>
          <a:ln/>
        </p:spPr>
        <p:txBody>
          <a:bodyPr/>
          <a:lstStyle>
            <a:lvl1pPr>
              <a:defRPr/>
            </a:lvl1pPr>
          </a:lstStyle>
          <a:p>
            <a:pPr>
              <a:defRPr/>
            </a:pPr>
            <a:fld id="{AA5E3DB2-90F0-468B-8DFD-0E389652ED72}" type="slidenum">
              <a:rPr lang="en-US" altLang="fr-FR"/>
              <a:pPr>
                <a:defRPr/>
              </a:pPr>
              <a:t>‹N°›</a:t>
            </a:fld>
            <a:endParaRPr lang="en-US" altLang="fr-FR"/>
          </a:p>
        </p:txBody>
      </p:sp>
    </p:spTree>
    <p:extLst>
      <p:ext uri="{BB962C8B-B14F-4D97-AF65-F5344CB8AC3E}">
        <p14:creationId xmlns:p14="http://schemas.microsoft.com/office/powerpoint/2010/main" val="20367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4">
            <a:extLst>
              <a:ext uri="{FF2B5EF4-FFF2-40B4-BE49-F238E27FC236}">
                <a16:creationId xmlns:a16="http://schemas.microsoft.com/office/drawing/2014/main" id="{42862478-F159-41A7-9C13-70C2EAFE1A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694618-75AB-488F-8C00-9DD854A0D1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576E9CD-CE7C-4741-AA69-19021D1D9056}"/>
              </a:ext>
            </a:extLst>
          </p:cNvPr>
          <p:cNvSpPr>
            <a:spLocks noGrp="1" noChangeArrowheads="1"/>
          </p:cNvSpPr>
          <p:nvPr>
            <p:ph type="sldNum" sz="quarter" idx="12"/>
          </p:nvPr>
        </p:nvSpPr>
        <p:spPr>
          <a:ln/>
        </p:spPr>
        <p:txBody>
          <a:bodyPr/>
          <a:lstStyle>
            <a:lvl1pPr>
              <a:defRPr/>
            </a:lvl1pPr>
          </a:lstStyle>
          <a:p>
            <a:pPr>
              <a:defRPr/>
            </a:pPr>
            <a:fld id="{8B14DEBF-7385-4EB8-8756-902E4EE86819}" type="slidenum">
              <a:rPr lang="en-US" altLang="fr-FR"/>
              <a:pPr>
                <a:defRPr/>
              </a:pPr>
              <a:t>‹N°›</a:t>
            </a:fld>
            <a:endParaRPr lang="en-US" altLang="fr-FR"/>
          </a:p>
        </p:txBody>
      </p:sp>
    </p:spTree>
    <p:extLst>
      <p:ext uri="{BB962C8B-B14F-4D97-AF65-F5344CB8AC3E}">
        <p14:creationId xmlns:p14="http://schemas.microsoft.com/office/powerpoint/2010/main" val="2871011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a:extLst>
              <a:ext uri="{FF2B5EF4-FFF2-40B4-BE49-F238E27FC236}">
                <a16:creationId xmlns:a16="http://schemas.microsoft.com/office/drawing/2014/main" id="{7EEFEA3C-87EF-4075-A614-FEB99BBC401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60350E-34F4-49A6-B10E-9BE239E99E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B4E482-0F2D-4BE3-96C3-675D5AC85C66}"/>
              </a:ext>
            </a:extLst>
          </p:cNvPr>
          <p:cNvSpPr>
            <a:spLocks noGrp="1" noChangeArrowheads="1"/>
          </p:cNvSpPr>
          <p:nvPr>
            <p:ph type="sldNum" sz="quarter" idx="12"/>
          </p:nvPr>
        </p:nvSpPr>
        <p:spPr>
          <a:ln/>
        </p:spPr>
        <p:txBody>
          <a:bodyPr/>
          <a:lstStyle>
            <a:lvl1pPr>
              <a:defRPr/>
            </a:lvl1pPr>
          </a:lstStyle>
          <a:p>
            <a:pPr>
              <a:defRPr/>
            </a:pPr>
            <a:fld id="{E7511490-4420-4940-B00C-B2A13F070152}" type="slidenum">
              <a:rPr lang="en-US" altLang="fr-FR"/>
              <a:pPr>
                <a:defRPr/>
              </a:pPr>
              <a:t>‹N°›</a:t>
            </a:fld>
            <a:endParaRPr lang="en-US" altLang="fr-FR"/>
          </a:p>
        </p:txBody>
      </p:sp>
    </p:spTree>
    <p:extLst>
      <p:ext uri="{BB962C8B-B14F-4D97-AF65-F5344CB8AC3E}">
        <p14:creationId xmlns:p14="http://schemas.microsoft.com/office/powerpoint/2010/main" val="999330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685800" y="1295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295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Rectangle 4">
            <a:extLst>
              <a:ext uri="{FF2B5EF4-FFF2-40B4-BE49-F238E27FC236}">
                <a16:creationId xmlns:a16="http://schemas.microsoft.com/office/drawing/2014/main" id="{95284E3F-8129-4B44-A98E-A6ED86A1F5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70D348-440D-4C85-85B0-4A90099AEC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306F7D-4F3D-4FF4-A5F3-FDA07547F338}"/>
              </a:ext>
            </a:extLst>
          </p:cNvPr>
          <p:cNvSpPr>
            <a:spLocks noGrp="1" noChangeArrowheads="1"/>
          </p:cNvSpPr>
          <p:nvPr>
            <p:ph type="sldNum" sz="quarter" idx="12"/>
          </p:nvPr>
        </p:nvSpPr>
        <p:spPr>
          <a:ln/>
        </p:spPr>
        <p:txBody>
          <a:bodyPr/>
          <a:lstStyle>
            <a:lvl1pPr>
              <a:defRPr/>
            </a:lvl1pPr>
          </a:lstStyle>
          <a:p>
            <a:pPr>
              <a:defRPr/>
            </a:pPr>
            <a:fld id="{D6F311C7-5B51-43AF-B095-9FAAA1AA90ED}" type="slidenum">
              <a:rPr lang="en-US" altLang="fr-FR"/>
              <a:pPr>
                <a:defRPr/>
              </a:pPr>
              <a:t>‹N°›</a:t>
            </a:fld>
            <a:endParaRPr lang="en-US" altLang="fr-FR"/>
          </a:p>
        </p:txBody>
      </p:sp>
    </p:spTree>
    <p:extLst>
      <p:ext uri="{BB962C8B-B14F-4D97-AF65-F5344CB8AC3E}">
        <p14:creationId xmlns:p14="http://schemas.microsoft.com/office/powerpoint/2010/main" val="793163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Rectangle 4">
            <a:extLst>
              <a:ext uri="{FF2B5EF4-FFF2-40B4-BE49-F238E27FC236}">
                <a16:creationId xmlns:a16="http://schemas.microsoft.com/office/drawing/2014/main" id="{FC5AB807-3C2A-4394-95DD-6037B384848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15D3C53-AAFF-47BF-A710-B7B172A302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85CC056-A7B0-4225-AC30-DCDB42915EB1}"/>
              </a:ext>
            </a:extLst>
          </p:cNvPr>
          <p:cNvSpPr>
            <a:spLocks noGrp="1" noChangeArrowheads="1"/>
          </p:cNvSpPr>
          <p:nvPr>
            <p:ph type="sldNum" sz="quarter" idx="12"/>
          </p:nvPr>
        </p:nvSpPr>
        <p:spPr>
          <a:ln/>
        </p:spPr>
        <p:txBody>
          <a:bodyPr/>
          <a:lstStyle>
            <a:lvl1pPr>
              <a:defRPr/>
            </a:lvl1pPr>
          </a:lstStyle>
          <a:p>
            <a:pPr>
              <a:defRPr/>
            </a:pPr>
            <a:fld id="{F0F090AE-E5B1-4A9C-8907-B3DE28B124C8}" type="slidenum">
              <a:rPr lang="en-US" altLang="fr-FR"/>
              <a:pPr>
                <a:defRPr/>
              </a:pPr>
              <a:t>‹N°›</a:t>
            </a:fld>
            <a:endParaRPr lang="en-US" altLang="fr-FR"/>
          </a:p>
        </p:txBody>
      </p:sp>
    </p:spTree>
    <p:extLst>
      <p:ext uri="{BB962C8B-B14F-4D97-AF65-F5344CB8AC3E}">
        <p14:creationId xmlns:p14="http://schemas.microsoft.com/office/powerpoint/2010/main" val="4280948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Rectangle 4">
            <a:extLst>
              <a:ext uri="{FF2B5EF4-FFF2-40B4-BE49-F238E27FC236}">
                <a16:creationId xmlns:a16="http://schemas.microsoft.com/office/drawing/2014/main" id="{3226987D-9B5A-4390-87CD-EC0CEE914EF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8050836-A8BA-4668-9D34-D2F8200211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9C43774-6714-4347-999B-F7DC33EF6B46}"/>
              </a:ext>
            </a:extLst>
          </p:cNvPr>
          <p:cNvSpPr>
            <a:spLocks noGrp="1" noChangeArrowheads="1"/>
          </p:cNvSpPr>
          <p:nvPr>
            <p:ph type="sldNum" sz="quarter" idx="12"/>
          </p:nvPr>
        </p:nvSpPr>
        <p:spPr>
          <a:ln/>
        </p:spPr>
        <p:txBody>
          <a:bodyPr/>
          <a:lstStyle>
            <a:lvl1pPr>
              <a:defRPr/>
            </a:lvl1pPr>
          </a:lstStyle>
          <a:p>
            <a:pPr>
              <a:defRPr/>
            </a:pPr>
            <a:fld id="{699B95CB-E7B6-4684-8E38-6105B804CB19}" type="slidenum">
              <a:rPr lang="en-US" altLang="fr-FR"/>
              <a:pPr>
                <a:defRPr/>
              </a:pPr>
              <a:t>‹N°›</a:t>
            </a:fld>
            <a:endParaRPr lang="en-US" altLang="fr-FR"/>
          </a:p>
        </p:txBody>
      </p:sp>
    </p:spTree>
    <p:extLst>
      <p:ext uri="{BB962C8B-B14F-4D97-AF65-F5344CB8AC3E}">
        <p14:creationId xmlns:p14="http://schemas.microsoft.com/office/powerpoint/2010/main" val="2062352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BAB31BF-6226-46DA-A4EE-B051D0443D4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1ADBC66-CA52-4E56-85D2-EC5A2D64A0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3E4FD8B-1F9F-4080-956F-E9BA5EA0541C}"/>
              </a:ext>
            </a:extLst>
          </p:cNvPr>
          <p:cNvSpPr>
            <a:spLocks noGrp="1" noChangeArrowheads="1"/>
          </p:cNvSpPr>
          <p:nvPr>
            <p:ph type="sldNum" sz="quarter" idx="12"/>
          </p:nvPr>
        </p:nvSpPr>
        <p:spPr>
          <a:ln/>
        </p:spPr>
        <p:txBody>
          <a:bodyPr/>
          <a:lstStyle>
            <a:lvl1pPr>
              <a:defRPr/>
            </a:lvl1pPr>
          </a:lstStyle>
          <a:p>
            <a:pPr>
              <a:defRPr/>
            </a:pPr>
            <a:fld id="{A385A904-994A-4D65-92BB-C11884725B7A}" type="slidenum">
              <a:rPr lang="en-US" altLang="fr-FR"/>
              <a:pPr>
                <a:defRPr/>
              </a:pPr>
              <a:t>‹N°›</a:t>
            </a:fld>
            <a:endParaRPr lang="en-US" altLang="fr-FR"/>
          </a:p>
        </p:txBody>
      </p:sp>
    </p:spTree>
    <p:extLst>
      <p:ext uri="{BB962C8B-B14F-4D97-AF65-F5344CB8AC3E}">
        <p14:creationId xmlns:p14="http://schemas.microsoft.com/office/powerpoint/2010/main" val="469778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a:extLst>
              <a:ext uri="{FF2B5EF4-FFF2-40B4-BE49-F238E27FC236}">
                <a16:creationId xmlns:a16="http://schemas.microsoft.com/office/drawing/2014/main" id="{E50D4B85-0F86-495C-B186-75DE4649BE7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EAA536F-B4DA-45B3-AC67-3DE9A04FD0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CC9F490-65B1-459C-A099-4E4D06DD6E72}"/>
              </a:ext>
            </a:extLst>
          </p:cNvPr>
          <p:cNvSpPr>
            <a:spLocks noGrp="1" noChangeArrowheads="1"/>
          </p:cNvSpPr>
          <p:nvPr>
            <p:ph type="sldNum" sz="quarter" idx="12"/>
          </p:nvPr>
        </p:nvSpPr>
        <p:spPr>
          <a:ln/>
        </p:spPr>
        <p:txBody>
          <a:bodyPr/>
          <a:lstStyle>
            <a:lvl1pPr>
              <a:defRPr/>
            </a:lvl1pPr>
          </a:lstStyle>
          <a:p>
            <a:pPr>
              <a:defRPr/>
            </a:pPr>
            <a:fld id="{313A7E0C-6C4F-4892-BD70-9D8C4E4256A9}" type="slidenum">
              <a:rPr lang="en-US" altLang="fr-FR"/>
              <a:pPr>
                <a:defRPr/>
              </a:pPr>
              <a:t>‹N°›</a:t>
            </a:fld>
            <a:endParaRPr lang="en-US" altLang="fr-FR"/>
          </a:p>
        </p:txBody>
      </p:sp>
    </p:spTree>
    <p:extLst>
      <p:ext uri="{BB962C8B-B14F-4D97-AF65-F5344CB8AC3E}">
        <p14:creationId xmlns:p14="http://schemas.microsoft.com/office/powerpoint/2010/main" val="2484666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a:extLst>
              <a:ext uri="{FF2B5EF4-FFF2-40B4-BE49-F238E27FC236}">
                <a16:creationId xmlns:a16="http://schemas.microsoft.com/office/drawing/2014/main" id="{6429C1CB-9C97-4ECB-AEF0-92B73A2C5F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1A2C5E2-7107-40E3-9585-2DCCB4BCBE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37C7C26-DC97-4E5D-8564-2FA920467A5B}"/>
              </a:ext>
            </a:extLst>
          </p:cNvPr>
          <p:cNvSpPr>
            <a:spLocks noGrp="1" noChangeArrowheads="1"/>
          </p:cNvSpPr>
          <p:nvPr>
            <p:ph type="sldNum" sz="quarter" idx="12"/>
          </p:nvPr>
        </p:nvSpPr>
        <p:spPr>
          <a:ln/>
        </p:spPr>
        <p:txBody>
          <a:bodyPr/>
          <a:lstStyle>
            <a:lvl1pPr>
              <a:defRPr/>
            </a:lvl1pPr>
          </a:lstStyle>
          <a:p>
            <a:pPr>
              <a:defRPr/>
            </a:pPr>
            <a:fld id="{B70427C0-84EF-4072-8791-0C3A402F7ED7}" type="slidenum">
              <a:rPr lang="en-US" altLang="fr-FR"/>
              <a:pPr>
                <a:defRPr/>
              </a:pPr>
              <a:t>‹N°›</a:t>
            </a:fld>
            <a:endParaRPr lang="en-US" altLang="fr-FR"/>
          </a:p>
        </p:txBody>
      </p:sp>
    </p:spTree>
    <p:extLst>
      <p:ext uri="{BB962C8B-B14F-4D97-AF65-F5344CB8AC3E}">
        <p14:creationId xmlns:p14="http://schemas.microsoft.com/office/powerpoint/2010/main" val="2622113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8" descr="SQS_PPT_BKG_01">
            <a:extLst>
              <a:ext uri="{FF2B5EF4-FFF2-40B4-BE49-F238E27FC236}">
                <a16:creationId xmlns:a16="http://schemas.microsoft.com/office/drawing/2014/main" id="{17355534-700C-4D65-A083-E5CA20E2C1F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1FA0DD42-055C-4A95-9D69-ABFF284E5233}"/>
              </a:ext>
            </a:extLst>
          </p:cNvPr>
          <p:cNvSpPr>
            <a:spLocks noGrp="1" noChangeArrowheads="1"/>
          </p:cNvSpPr>
          <p:nvPr>
            <p:ph type="title"/>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a:t>Click to edit Master title style</a:t>
            </a:r>
          </a:p>
        </p:txBody>
      </p:sp>
      <p:sp>
        <p:nvSpPr>
          <p:cNvPr id="1028" name="Rectangle 3">
            <a:extLst>
              <a:ext uri="{FF2B5EF4-FFF2-40B4-BE49-F238E27FC236}">
                <a16:creationId xmlns:a16="http://schemas.microsoft.com/office/drawing/2014/main" id="{87533093-7315-490D-8D17-B35FDA3F8294}"/>
              </a:ext>
            </a:extLst>
          </p:cNvPr>
          <p:cNvSpPr>
            <a:spLocks noGrp="1" noChangeArrowheads="1"/>
          </p:cNvSpPr>
          <p:nvPr>
            <p:ph type="body" idx="1"/>
          </p:nvPr>
        </p:nvSpPr>
        <p:spPr bwMode="auto">
          <a:xfrm>
            <a:off x="685800" y="1295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a:t>Click to edit Master text styles</a:t>
            </a:r>
          </a:p>
          <a:p>
            <a:pPr lvl="1"/>
            <a:r>
              <a:rPr lang="en-US" altLang="fr-FR"/>
              <a:t>Second level</a:t>
            </a:r>
          </a:p>
          <a:p>
            <a:pPr lvl="2"/>
            <a:r>
              <a:rPr lang="en-US" altLang="fr-FR"/>
              <a:t>Third level</a:t>
            </a:r>
          </a:p>
          <a:p>
            <a:pPr lvl="3"/>
            <a:r>
              <a:rPr lang="en-US" altLang="fr-FR"/>
              <a:t>Fourth level</a:t>
            </a:r>
          </a:p>
          <a:p>
            <a:pPr lvl="4"/>
            <a:r>
              <a:rPr lang="en-US" altLang="fr-FR"/>
              <a:t>Fifth level</a:t>
            </a:r>
          </a:p>
        </p:txBody>
      </p:sp>
      <p:sp>
        <p:nvSpPr>
          <p:cNvPr id="2" name="Rectangle 4">
            <a:extLst>
              <a:ext uri="{FF2B5EF4-FFF2-40B4-BE49-F238E27FC236}">
                <a16:creationId xmlns:a16="http://schemas.microsoft.com/office/drawing/2014/main" id="{7E3BB897-90E2-4B41-9F65-EF835A0B532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pitchFamily="80" charset="-128"/>
                <a:cs typeface="+mn-cs"/>
              </a:defRPr>
            </a:lvl1pPr>
          </a:lstStyle>
          <a:p>
            <a:pPr>
              <a:defRPr/>
            </a:pPr>
            <a:endParaRPr lang="en-US"/>
          </a:p>
        </p:txBody>
      </p:sp>
      <p:sp>
        <p:nvSpPr>
          <p:cNvPr id="1029" name="Rectangle 5">
            <a:extLst>
              <a:ext uri="{FF2B5EF4-FFF2-40B4-BE49-F238E27FC236}">
                <a16:creationId xmlns:a16="http://schemas.microsoft.com/office/drawing/2014/main" id="{7D2BFD3B-2DB9-4F05-AA9E-E3B2F7524C5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pitchFamily="80" charset="-128"/>
                <a:cs typeface="+mn-cs"/>
              </a:defRPr>
            </a:lvl1pPr>
          </a:lstStyle>
          <a:p>
            <a:pPr>
              <a:defRPr/>
            </a:pPr>
            <a:endParaRPr lang="en-US"/>
          </a:p>
        </p:txBody>
      </p:sp>
      <p:sp>
        <p:nvSpPr>
          <p:cNvPr id="1030" name="Rectangle 6">
            <a:extLst>
              <a:ext uri="{FF2B5EF4-FFF2-40B4-BE49-F238E27FC236}">
                <a16:creationId xmlns:a16="http://schemas.microsoft.com/office/drawing/2014/main" id="{FBCE0C76-37BB-49E4-885A-B20F0B3EFA4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4133A866-B2DE-4205-8CE4-E285277F2246}" type="slidenum">
              <a:rPr lang="en-US" altLang="fr-FR"/>
              <a:pPr>
                <a:defRPr/>
              </a:pPr>
              <a:t>‹N°›</a:t>
            </a:fld>
            <a:endParaRPr lang="en-US"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a:solidFill>
            <a:srgbClr val="EEA055"/>
          </a:solidFill>
          <a:latin typeface="+mj-lt"/>
          <a:ea typeface="+mj-ea"/>
          <a:cs typeface="+mj-cs"/>
        </a:defRPr>
      </a:lvl1pPr>
      <a:lvl2pPr algn="l" rtl="0" eaLnBrk="0" fontAlgn="base" hangingPunct="0">
        <a:spcBef>
          <a:spcPct val="0"/>
        </a:spcBef>
        <a:spcAft>
          <a:spcPct val="0"/>
        </a:spcAft>
        <a:defRPr sz="3600">
          <a:solidFill>
            <a:srgbClr val="EEA055"/>
          </a:solidFill>
          <a:latin typeface="Century Gothic" pitchFamily="80" charset="0"/>
          <a:ea typeface="ＭＳ Ｐゴシック" pitchFamily="80" charset="-128"/>
        </a:defRPr>
      </a:lvl2pPr>
      <a:lvl3pPr algn="l" rtl="0" eaLnBrk="0" fontAlgn="base" hangingPunct="0">
        <a:spcBef>
          <a:spcPct val="0"/>
        </a:spcBef>
        <a:spcAft>
          <a:spcPct val="0"/>
        </a:spcAft>
        <a:defRPr sz="3600">
          <a:solidFill>
            <a:srgbClr val="EEA055"/>
          </a:solidFill>
          <a:latin typeface="Century Gothic" pitchFamily="80" charset="0"/>
          <a:ea typeface="ＭＳ Ｐゴシック" pitchFamily="80" charset="-128"/>
        </a:defRPr>
      </a:lvl3pPr>
      <a:lvl4pPr algn="l" rtl="0" eaLnBrk="0" fontAlgn="base" hangingPunct="0">
        <a:spcBef>
          <a:spcPct val="0"/>
        </a:spcBef>
        <a:spcAft>
          <a:spcPct val="0"/>
        </a:spcAft>
        <a:defRPr sz="3600">
          <a:solidFill>
            <a:srgbClr val="EEA055"/>
          </a:solidFill>
          <a:latin typeface="Century Gothic" pitchFamily="80" charset="0"/>
          <a:ea typeface="ＭＳ Ｐゴシック" pitchFamily="80" charset="-128"/>
        </a:defRPr>
      </a:lvl4pPr>
      <a:lvl5pPr algn="l" rtl="0" eaLnBrk="0" fontAlgn="base" hangingPunct="0">
        <a:spcBef>
          <a:spcPct val="0"/>
        </a:spcBef>
        <a:spcAft>
          <a:spcPct val="0"/>
        </a:spcAft>
        <a:defRPr sz="3600">
          <a:solidFill>
            <a:srgbClr val="EEA055"/>
          </a:solidFill>
          <a:latin typeface="Century Gothic" pitchFamily="80" charset="0"/>
          <a:ea typeface="ＭＳ Ｐゴシック" pitchFamily="80" charset="-128"/>
        </a:defRPr>
      </a:lvl5pPr>
      <a:lvl6pPr marL="457200" algn="l" rtl="0" fontAlgn="base">
        <a:spcBef>
          <a:spcPct val="0"/>
        </a:spcBef>
        <a:spcAft>
          <a:spcPct val="0"/>
        </a:spcAft>
        <a:defRPr sz="3600">
          <a:solidFill>
            <a:srgbClr val="EEA055"/>
          </a:solidFill>
          <a:latin typeface="Century Gothic" pitchFamily="80" charset="0"/>
          <a:ea typeface="ＭＳ Ｐゴシック" pitchFamily="80" charset="-128"/>
        </a:defRPr>
      </a:lvl6pPr>
      <a:lvl7pPr marL="914400" algn="l" rtl="0" fontAlgn="base">
        <a:spcBef>
          <a:spcPct val="0"/>
        </a:spcBef>
        <a:spcAft>
          <a:spcPct val="0"/>
        </a:spcAft>
        <a:defRPr sz="3600">
          <a:solidFill>
            <a:srgbClr val="EEA055"/>
          </a:solidFill>
          <a:latin typeface="Century Gothic" pitchFamily="80" charset="0"/>
          <a:ea typeface="ＭＳ Ｐゴシック" pitchFamily="80" charset="-128"/>
        </a:defRPr>
      </a:lvl7pPr>
      <a:lvl8pPr marL="1371600" algn="l" rtl="0" fontAlgn="base">
        <a:spcBef>
          <a:spcPct val="0"/>
        </a:spcBef>
        <a:spcAft>
          <a:spcPct val="0"/>
        </a:spcAft>
        <a:defRPr sz="3600">
          <a:solidFill>
            <a:srgbClr val="EEA055"/>
          </a:solidFill>
          <a:latin typeface="Century Gothic" pitchFamily="80" charset="0"/>
          <a:ea typeface="ＭＳ Ｐゴシック" pitchFamily="80" charset="-128"/>
        </a:defRPr>
      </a:lvl8pPr>
      <a:lvl9pPr marL="1828800" algn="l" rtl="0" fontAlgn="base">
        <a:spcBef>
          <a:spcPct val="0"/>
        </a:spcBef>
        <a:spcAft>
          <a:spcPct val="0"/>
        </a:spcAft>
        <a:defRPr sz="3600">
          <a:solidFill>
            <a:srgbClr val="EEA055"/>
          </a:solidFill>
          <a:latin typeface="Century Gothic" pitchFamily="80" charset="0"/>
          <a:ea typeface="ＭＳ Ｐゴシック" pitchFamily="80"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tags" Target="../tags/tag18.xml"/><Relationship Id="rId7" Type="http://schemas.openxmlformats.org/officeDocument/2006/relationships/image" Target="../media/image9.jpe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hyperlink" Target="https://jeunes.refer-o-scope.com/" TargetMode="External"/><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tiff"/><Relationship Id="rId11" Type="http://schemas.openxmlformats.org/officeDocument/2006/relationships/image" Target="../media/image27.tiff"/><Relationship Id="rId5" Type="http://schemas.openxmlformats.org/officeDocument/2006/relationships/image" Target="../media/image21.png"/><Relationship Id="rId10" Type="http://schemas.openxmlformats.org/officeDocument/2006/relationships/image" Target="../media/image26.tiff"/><Relationship Id="rId4" Type="http://schemas.openxmlformats.org/officeDocument/2006/relationships/image" Target="../media/image20.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comments" Target="../comments/comment3.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comments" Target="../comments/comment4.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comments" Target="../comments/comment1.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comments" Target="../comments/comment5.xml"/><Relationship Id="rId3" Type="http://schemas.openxmlformats.org/officeDocument/2006/relationships/hyperlink" Target="http://www.mentalhealthcommission.ca/Francais" TargetMode="External"/><Relationship Id="rId7" Type="http://schemas.openxmlformats.org/officeDocument/2006/relationships/hyperlink" Target="http://www.iusmm.ca/recherche/chaire-sur-la-schizophrenie.html"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www.schizophrenie.qc.ca/fr/" TargetMode="External"/><Relationship Id="rId5" Type="http://schemas.openxmlformats.org/officeDocument/2006/relationships/hyperlink" Target="http://www.iusmm.ca/le-cerris/meilleures-pratiques.html" TargetMode="External"/><Relationship Id="rId4" Type="http://schemas.openxmlformats.org/officeDocument/2006/relationships/hyperlink" Target="http://publications.msss.gouv.qc.ca/msss/document-001319/"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8.jpe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C08B07-B356-4C4F-B3AA-A15D7BE53292}"/>
              </a:ext>
            </a:extLst>
          </p:cNvPr>
          <p:cNvSpPr/>
          <p:nvPr/>
        </p:nvSpPr>
        <p:spPr bwMode="auto">
          <a:xfrm>
            <a:off x="-108520" y="-99392"/>
            <a:ext cx="9361040" cy="69573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A" sz="2400" b="0" i="0" u="none" strike="noStrike" cap="none" normalizeH="0" baseline="0">
              <a:ln>
                <a:noFill/>
              </a:ln>
              <a:solidFill>
                <a:schemeClr val="tx1"/>
              </a:solidFill>
              <a:effectLst/>
              <a:latin typeface="Arial" charset="0"/>
              <a:ea typeface="ＭＳ Ｐゴシック" pitchFamily="80" charset="-128"/>
            </a:endParaRPr>
          </a:p>
        </p:txBody>
      </p:sp>
      <p:sp>
        <p:nvSpPr>
          <p:cNvPr id="4098" name="Titre 1">
            <a:extLst>
              <a:ext uri="{FF2B5EF4-FFF2-40B4-BE49-F238E27FC236}">
                <a16:creationId xmlns:a16="http://schemas.microsoft.com/office/drawing/2014/main" id="{72CC9C05-22F9-4664-A500-579F208F4417}"/>
              </a:ext>
            </a:extLst>
          </p:cNvPr>
          <p:cNvSpPr>
            <a:spLocks noGrp="1" noChangeArrowheads="1"/>
          </p:cNvSpPr>
          <p:nvPr>
            <p:ph type="ctrTitle"/>
            <p:custDataLst>
              <p:tags r:id="rId1"/>
            </p:custDataLst>
          </p:nvPr>
        </p:nvSpPr>
        <p:spPr/>
        <p:txBody>
          <a:bodyPr/>
          <a:lstStyle/>
          <a:p>
            <a:br>
              <a:rPr lang="fr-CA" altLang="fr-FR" dirty="0">
                <a:latin typeface="Arial" panose="020B0604020202020204" pitchFamily="34" charset="0"/>
                <a:ea typeface="ＭＳ Ｐゴシック" panose="020B0600070205080204" pitchFamily="34" charset="-128"/>
              </a:rPr>
            </a:br>
            <a:endParaRPr lang="fr-CA" altLang="fr-FR" dirty="0"/>
          </a:p>
        </p:txBody>
      </p:sp>
      <p:sp>
        <p:nvSpPr>
          <p:cNvPr id="4099" name="Sous-titre 2">
            <a:extLst>
              <a:ext uri="{FF2B5EF4-FFF2-40B4-BE49-F238E27FC236}">
                <a16:creationId xmlns:a16="http://schemas.microsoft.com/office/drawing/2014/main" id="{A48599CC-DD26-490D-90D9-1EF3737A6BE2}"/>
              </a:ext>
            </a:extLst>
          </p:cNvPr>
          <p:cNvSpPr>
            <a:spLocks noGrp="1" noChangeArrowheads="1"/>
          </p:cNvSpPr>
          <p:nvPr>
            <p:ph type="subTitle" idx="1"/>
            <p:custDataLst>
              <p:tags r:id="rId2"/>
            </p:custDataLst>
          </p:nvPr>
        </p:nvSpPr>
        <p:spPr>
          <a:xfrm>
            <a:off x="395536" y="2555428"/>
            <a:ext cx="8352928" cy="4025363"/>
          </a:xfrm>
        </p:spPr>
        <p:txBody>
          <a:bodyPr/>
          <a:lstStyle/>
          <a:p>
            <a:r>
              <a:rPr lang="fr-CA" altLang="fr-FR" dirty="0">
                <a:solidFill>
                  <a:schemeClr val="bg1">
                    <a:lumMod val="50000"/>
                  </a:schemeClr>
                </a:solidFill>
                <a:latin typeface="Arial" panose="020B0604020202020204" pitchFamily="34" charset="0"/>
                <a:ea typeface="ＭＳ Ｐゴシック" panose="020B0600070205080204" pitchFamily="34" charset="-128"/>
              </a:rPr>
              <a:t>Dispositifs de soins pour la schizophrénie,</a:t>
            </a:r>
            <a:br>
              <a:rPr lang="fr-CA" altLang="fr-FR" dirty="0">
                <a:solidFill>
                  <a:schemeClr val="bg1">
                    <a:lumMod val="50000"/>
                  </a:schemeClr>
                </a:solidFill>
                <a:latin typeface="Arial" panose="020B0604020202020204" pitchFamily="34" charset="0"/>
                <a:ea typeface="ＭＳ Ｐゴシック" panose="020B0600070205080204" pitchFamily="34" charset="-128"/>
              </a:rPr>
            </a:br>
            <a:r>
              <a:rPr lang="fr-CA" altLang="fr-FR" dirty="0">
                <a:solidFill>
                  <a:schemeClr val="bg1">
                    <a:lumMod val="50000"/>
                  </a:schemeClr>
                </a:solidFill>
                <a:latin typeface="Arial" panose="020B0604020202020204" pitchFamily="34" charset="0"/>
                <a:ea typeface="ＭＳ Ｐゴシック" panose="020B0600070205080204" pitchFamily="34" charset="-128"/>
              </a:rPr>
              <a:t>apports des usagers, des proches et des professionnels: complémentarité, synergie…</a:t>
            </a:r>
          </a:p>
          <a:p>
            <a:endParaRPr lang="fr-CA" altLang="fr-FR" dirty="0">
              <a:solidFill>
                <a:schemeClr val="bg1">
                  <a:lumMod val="50000"/>
                </a:schemeClr>
              </a:solidFill>
              <a:latin typeface="Arial" panose="020B0604020202020204" pitchFamily="34" charset="0"/>
              <a:ea typeface="ＭＳ Ｐゴシック" panose="020B0600070205080204" pitchFamily="34" charset="-128"/>
            </a:endParaRPr>
          </a:p>
          <a:p>
            <a:r>
              <a:rPr lang="fr-CA" altLang="fr-FR" dirty="0">
                <a:solidFill>
                  <a:schemeClr val="bg1">
                    <a:lumMod val="50000"/>
                  </a:schemeClr>
                </a:solidFill>
                <a:latin typeface="Arial" panose="020B0604020202020204" pitchFamily="34" charset="0"/>
                <a:ea typeface="ＭＳ Ｐゴシック" panose="020B0600070205080204" pitchFamily="34" charset="-128"/>
              </a:rPr>
              <a:t>Toulouse, 27 juin 2018</a:t>
            </a:r>
          </a:p>
          <a:p>
            <a:endParaRPr lang="fr-CA" altLang="fr-FR" dirty="0">
              <a:solidFill>
                <a:schemeClr val="bg1">
                  <a:lumMod val="50000"/>
                </a:schemeClr>
              </a:solidFill>
              <a:latin typeface="Arial" panose="020B0604020202020204" pitchFamily="34" charset="0"/>
              <a:ea typeface="ＭＳ Ｐゴシック" panose="020B0600070205080204" pitchFamily="34" charset="-128"/>
            </a:endParaRPr>
          </a:p>
          <a:p>
            <a:r>
              <a:rPr lang="fr-CA" altLang="fr-FR" dirty="0">
                <a:solidFill>
                  <a:srgbClr val="EEA055"/>
                </a:solidFill>
                <a:latin typeface="Arial" panose="020B0604020202020204" pitchFamily="34" charset="0"/>
                <a:ea typeface="ＭＳ Ｐゴシック" panose="020B0600070205080204" pitchFamily="34" charset="-128"/>
              </a:rPr>
              <a:t>Francine Dubé</a:t>
            </a:r>
          </a:p>
          <a:p>
            <a:endParaRPr lang="fr-CA" altLang="fr-FR" dirty="0"/>
          </a:p>
        </p:txBody>
      </p:sp>
      <p:pic>
        <p:nvPicPr>
          <p:cNvPr id="4100" name="Image 1">
            <a:extLst>
              <a:ext uri="{FF2B5EF4-FFF2-40B4-BE49-F238E27FC236}">
                <a16:creationId xmlns:a16="http://schemas.microsoft.com/office/drawing/2014/main" id="{1C50F805-6908-43F0-B807-FDA58D8F23F5}"/>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rcRect t="19978" b="9424"/>
          <a:stretch>
            <a:fillRect/>
          </a:stretch>
        </p:blipFill>
        <p:spPr bwMode="auto">
          <a:xfrm>
            <a:off x="2843808" y="320880"/>
            <a:ext cx="2667374" cy="188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a:extLst>
              <a:ext uri="{FF2B5EF4-FFF2-40B4-BE49-F238E27FC236}">
                <a16:creationId xmlns:a16="http://schemas.microsoft.com/office/drawing/2014/main" id="{2FE4524D-806B-4E3C-AA37-B7E96050F3CC}"/>
              </a:ext>
            </a:extLst>
          </p:cNvPr>
          <p:cNvSpPr>
            <a:spLocks noGrp="1" noChangeArrowheads="1"/>
          </p:cNvSpPr>
          <p:nvPr>
            <p:ph type="title"/>
            <p:custDataLst>
              <p:tags r:id="rId1"/>
            </p:custDataLst>
          </p:nvPr>
        </p:nvSpPr>
        <p:spPr/>
        <p:txBody>
          <a:bodyPr/>
          <a:lstStyle/>
          <a:p>
            <a:endParaRPr lang="fr-CA" altLang="fr-FR"/>
          </a:p>
        </p:txBody>
      </p:sp>
      <p:sp>
        <p:nvSpPr>
          <p:cNvPr id="22531" name="Espace réservé du contenu 2">
            <a:extLst>
              <a:ext uri="{FF2B5EF4-FFF2-40B4-BE49-F238E27FC236}">
                <a16:creationId xmlns:a16="http://schemas.microsoft.com/office/drawing/2014/main" id="{6576D659-B4A6-470B-9F25-CC637574812E}"/>
              </a:ext>
            </a:extLst>
          </p:cNvPr>
          <p:cNvSpPr>
            <a:spLocks noGrp="1" noChangeArrowheads="1"/>
          </p:cNvSpPr>
          <p:nvPr>
            <p:ph idx="1"/>
            <p:custDataLst>
              <p:tags r:id="rId2"/>
            </p:custDataLst>
          </p:nvPr>
        </p:nvSpPr>
        <p:spPr/>
        <p:txBody>
          <a:bodyPr/>
          <a:lstStyle/>
          <a:p>
            <a:endParaRPr lang="fr-CA" altLang="fr-FR"/>
          </a:p>
        </p:txBody>
      </p:sp>
      <p:pic>
        <p:nvPicPr>
          <p:cNvPr id="22532" name="Picture 2" descr="G:\DOSSIERS_COMMUNS\PROJETS\400 Sensibilisation\431 - Projet dépistage - promotion\Outil de dépistage - projet #2 Jeunes\capture d'images du site web\Page d'accueil totale.jpg">
            <a:hlinkClick r:id="rId6"/>
            <a:extLst>
              <a:ext uri="{FF2B5EF4-FFF2-40B4-BE49-F238E27FC236}">
                <a16:creationId xmlns:a16="http://schemas.microsoft.com/office/drawing/2014/main" id="{4905989B-2F30-4579-B545-8337E47D4309}"/>
              </a:ext>
            </a:extLst>
          </p:cNvPr>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2484438" y="188913"/>
            <a:ext cx="4535487"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BEF091E-7F3F-4632-85D4-0D7342BD25EA}"/>
              </a:ext>
            </a:extLst>
          </p:cNvPr>
          <p:cNvSpPr>
            <a:spLocks noGrp="1" noChangeArrowheads="1"/>
          </p:cNvSpPr>
          <p:nvPr>
            <p:ph type="title"/>
          </p:nvPr>
        </p:nvSpPr>
        <p:spPr/>
        <p:txBody>
          <a:bodyPr/>
          <a:lstStyle/>
          <a:p>
            <a:pPr eaLnBrk="1" hangingPunct="1"/>
            <a:r>
              <a:rPr lang="fr-FR" altLang="fr-FR" b="1" dirty="0"/>
              <a:t>Dépliant promotionnel de la SQS</a:t>
            </a:r>
          </a:p>
        </p:txBody>
      </p:sp>
      <p:pic>
        <p:nvPicPr>
          <p:cNvPr id="4" name="Image 3">
            <a:extLst>
              <a:ext uri="{FF2B5EF4-FFF2-40B4-BE49-F238E27FC236}">
                <a16:creationId xmlns:a16="http://schemas.microsoft.com/office/drawing/2014/main" id="{626D5AEC-62D3-4133-9C39-E15160D5DF90}"/>
              </a:ext>
            </a:extLst>
          </p:cNvPr>
          <p:cNvPicPr>
            <a:picLocks noChangeAspect="1"/>
          </p:cNvPicPr>
          <p:nvPr/>
        </p:nvPicPr>
        <p:blipFill>
          <a:blip r:embed="rId3"/>
          <a:stretch>
            <a:fillRect/>
          </a:stretch>
        </p:blipFill>
        <p:spPr>
          <a:xfrm rot="467885">
            <a:off x="4621213" y="1098550"/>
            <a:ext cx="2290762" cy="5400675"/>
          </a:xfrm>
          <a:prstGeom prst="rect">
            <a:avLst/>
          </a:prstGeom>
          <a:ln>
            <a:noFill/>
          </a:ln>
          <a:effectLst>
            <a:outerShdw blurRad="190500" algn="tl" rotWithShape="0">
              <a:srgbClr val="000000">
                <a:alpha val="70000"/>
              </a:srgbClr>
            </a:outerShdw>
          </a:effectLst>
        </p:spPr>
      </p:pic>
      <p:pic>
        <p:nvPicPr>
          <p:cNvPr id="24580" name="Image 5">
            <a:extLst>
              <a:ext uri="{FF2B5EF4-FFF2-40B4-BE49-F238E27FC236}">
                <a16:creationId xmlns:a16="http://schemas.microsoft.com/office/drawing/2014/main" id="{A8853306-199A-4BE3-8F7A-89C1D0DD41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59"/>
          <a:stretch>
            <a:fillRect/>
          </a:stretch>
        </p:blipFill>
        <p:spPr bwMode="auto">
          <a:xfrm>
            <a:off x="838200" y="2632075"/>
            <a:ext cx="298767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D3689EB-F772-436A-A084-7E281C1B2103}"/>
              </a:ext>
            </a:extLst>
          </p:cNvPr>
          <p:cNvSpPr>
            <a:spLocks noGrp="1" noChangeArrowheads="1"/>
          </p:cNvSpPr>
          <p:nvPr>
            <p:ph type="title"/>
          </p:nvPr>
        </p:nvSpPr>
        <p:spPr>
          <a:xfrm>
            <a:off x="383675" y="-135158"/>
            <a:ext cx="9144000" cy="1371601"/>
          </a:xfrm>
        </p:spPr>
        <p:txBody>
          <a:bodyPr/>
          <a:lstStyle/>
          <a:p>
            <a:pPr eaLnBrk="1" hangingPunct="1"/>
            <a:r>
              <a:rPr lang="fr-FR" altLang="fr-FR" sz="3200" b="1" dirty="0"/>
              <a:t>Brochure</a:t>
            </a:r>
            <a:br>
              <a:rPr lang="fr-FR" altLang="fr-FR" sz="3200" b="1" i="1" dirty="0"/>
            </a:br>
            <a:r>
              <a:rPr lang="fr-FR" altLang="fr-FR" sz="3200" b="1" i="1" dirty="0"/>
              <a:t>« Le pouvoir social des employeurs »</a:t>
            </a:r>
          </a:p>
        </p:txBody>
      </p:sp>
      <p:pic>
        <p:nvPicPr>
          <p:cNvPr id="4" name="Image 3">
            <a:extLst>
              <a:ext uri="{FF2B5EF4-FFF2-40B4-BE49-F238E27FC236}">
                <a16:creationId xmlns:a16="http://schemas.microsoft.com/office/drawing/2014/main" id="{062AEDA5-7E0A-4588-A6D7-59C22CB25334}"/>
              </a:ext>
            </a:extLst>
          </p:cNvPr>
          <p:cNvPicPr>
            <a:picLocks noChangeAspect="1"/>
          </p:cNvPicPr>
          <p:nvPr/>
        </p:nvPicPr>
        <p:blipFill rotWithShape="1">
          <a:blip r:embed="rId3"/>
          <a:srcRect l="838" b="1110"/>
          <a:stretch/>
        </p:blipFill>
        <p:spPr>
          <a:xfrm>
            <a:off x="862013" y="1377950"/>
            <a:ext cx="3786187" cy="4641850"/>
          </a:xfrm>
          <a:prstGeom prst="rect">
            <a:avLst/>
          </a:prstGeom>
          <a:ln>
            <a:noFill/>
          </a:ln>
          <a:effectLst>
            <a:outerShdw blurRad="190500" algn="tl" rotWithShape="0">
              <a:srgbClr val="000000">
                <a:alpha val="70000"/>
              </a:srgbClr>
            </a:outerShdw>
          </a:effectLst>
        </p:spPr>
      </p:pic>
      <p:pic>
        <p:nvPicPr>
          <p:cNvPr id="10" name="Image 9">
            <a:extLst>
              <a:ext uri="{FF2B5EF4-FFF2-40B4-BE49-F238E27FC236}">
                <a16:creationId xmlns:a16="http://schemas.microsoft.com/office/drawing/2014/main" id="{C9EA69A2-6B31-4617-9C6C-E76A0E2ED967}"/>
              </a:ext>
            </a:extLst>
          </p:cNvPr>
          <p:cNvPicPr>
            <a:picLocks noChangeAspect="1"/>
          </p:cNvPicPr>
          <p:nvPr/>
        </p:nvPicPr>
        <p:blipFill rotWithShape="1">
          <a:blip r:embed="rId4">
            <a:extLst>
              <a:ext uri="{28A0092B-C50C-407E-A947-70E740481C1C}">
                <a14:useLocalDpi xmlns:a14="http://schemas.microsoft.com/office/drawing/2010/main" val="0"/>
              </a:ext>
            </a:extLst>
          </a:blip>
          <a:srcRect t="1" b="1202"/>
          <a:stretch/>
        </p:blipFill>
        <p:spPr>
          <a:xfrm rot="600000">
            <a:off x="5089525" y="1439723"/>
            <a:ext cx="2955925" cy="1800225"/>
          </a:xfrm>
          <a:prstGeom prst="rect">
            <a:avLst/>
          </a:prstGeom>
          <a:ln>
            <a:noFill/>
          </a:ln>
          <a:effectLst>
            <a:outerShdw blurRad="190500" algn="tl" rotWithShape="0">
              <a:srgbClr val="000000">
                <a:alpha val="70000"/>
              </a:srgbClr>
            </a:outerShdw>
          </a:effectLst>
        </p:spPr>
      </p:pic>
      <p:pic>
        <p:nvPicPr>
          <p:cNvPr id="6" name="Image 5">
            <a:extLst>
              <a:ext uri="{FF2B5EF4-FFF2-40B4-BE49-F238E27FC236}">
                <a16:creationId xmlns:a16="http://schemas.microsoft.com/office/drawing/2014/main" id="{21006AB9-813C-434E-BBD5-13137AEA77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235575" y="2590660"/>
            <a:ext cx="2921000" cy="1798638"/>
          </a:xfrm>
          <a:prstGeom prst="rect">
            <a:avLst/>
          </a:prstGeom>
          <a:ln>
            <a:noFill/>
          </a:ln>
          <a:effectLst>
            <a:outerShdw blurRad="190500" algn="tl" rotWithShape="0">
              <a:srgbClr val="000000">
                <a:alpha val="70000"/>
              </a:srgbClr>
            </a:outerShdw>
          </a:effectLst>
        </p:spPr>
      </p:pic>
      <p:pic>
        <p:nvPicPr>
          <p:cNvPr id="12" name="Image 11">
            <a:extLst>
              <a:ext uri="{FF2B5EF4-FFF2-40B4-BE49-F238E27FC236}">
                <a16:creationId xmlns:a16="http://schemas.microsoft.com/office/drawing/2014/main" id="{911E003C-48C6-4B38-807B-0DFA6855FDEB}"/>
              </a:ext>
            </a:extLst>
          </p:cNvPr>
          <p:cNvPicPr>
            <a:picLocks noChangeAspect="1"/>
          </p:cNvPicPr>
          <p:nvPr/>
        </p:nvPicPr>
        <p:blipFill rotWithShape="1">
          <a:blip r:embed="rId6">
            <a:extLst>
              <a:ext uri="{28A0092B-C50C-407E-A947-70E740481C1C}">
                <a14:useLocalDpi xmlns:a14="http://schemas.microsoft.com/office/drawing/2010/main" val="0"/>
              </a:ext>
            </a:extLst>
          </a:blip>
          <a:srcRect b="1170"/>
          <a:stretch/>
        </p:blipFill>
        <p:spPr>
          <a:xfrm rot="600000">
            <a:off x="5351463" y="3578085"/>
            <a:ext cx="2959100" cy="1800225"/>
          </a:xfrm>
          <a:prstGeom prst="rect">
            <a:avLst/>
          </a:prstGeom>
          <a:ln>
            <a:noFill/>
          </a:ln>
          <a:effectLst>
            <a:outerShdw blurRad="190500" algn="tl" rotWithShape="0">
              <a:srgbClr val="000000">
                <a:alpha val="70000"/>
              </a:srgbClr>
            </a:outerShdw>
          </a:effectLst>
        </p:spPr>
      </p:pic>
      <p:pic>
        <p:nvPicPr>
          <p:cNvPr id="8" name="Image 7">
            <a:extLst>
              <a:ext uri="{FF2B5EF4-FFF2-40B4-BE49-F238E27FC236}">
                <a16:creationId xmlns:a16="http://schemas.microsoft.com/office/drawing/2014/main" id="{053F3FD0-792F-4753-8185-8B41DB0EBDB3}"/>
              </a:ext>
            </a:extLst>
          </p:cNvPr>
          <p:cNvPicPr>
            <a:picLocks noChangeAspect="1"/>
          </p:cNvPicPr>
          <p:nvPr/>
        </p:nvPicPr>
        <p:blipFill rotWithShape="1">
          <a:blip r:embed="rId7">
            <a:extLst>
              <a:ext uri="{28A0092B-C50C-407E-A947-70E740481C1C}">
                <a14:useLocalDpi xmlns:a14="http://schemas.microsoft.com/office/drawing/2010/main" val="0"/>
              </a:ext>
            </a:extLst>
          </a:blip>
          <a:srcRect b="1248"/>
          <a:stretch/>
        </p:blipFill>
        <p:spPr>
          <a:xfrm rot="600000">
            <a:off x="5502275" y="4646473"/>
            <a:ext cx="2960688" cy="18002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3F4729D8-376B-41AB-8E99-1A794A27738D}"/>
              </a:ext>
            </a:extLst>
          </p:cNvPr>
          <p:cNvSpPr>
            <a:spLocks noGrp="1" noChangeArrowheads="1"/>
          </p:cNvSpPr>
          <p:nvPr>
            <p:ph type="title"/>
          </p:nvPr>
        </p:nvSpPr>
        <p:spPr>
          <a:xfrm>
            <a:off x="251520" y="116632"/>
            <a:ext cx="8352928" cy="1143000"/>
          </a:xfrm>
        </p:spPr>
        <p:txBody>
          <a:bodyPr/>
          <a:lstStyle/>
          <a:p>
            <a:pPr eaLnBrk="1" hangingPunct="1"/>
            <a:r>
              <a:rPr lang="fr-FR" altLang="fr-FR" sz="3200" b="1" dirty="0"/>
              <a:t>Signet sur l’importance de l’adhésion au traitement</a:t>
            </a:r>
          </a:p>
        </p:txBody>
      </p:sp>
      <p:pic>
        <p:nvPicPr>
          <p:cNvPr id="4" name="Image 3">
            <a:extLst>
              <a:ext uri="{FF2B5EF4-FFF2-40B4-BE49-F238E27FC236}">
                <a16:creationId xmlns:a16="http://schemas.microsoft.com/office/drawing/2014/main" id="{7D052541-59B2-4BD1-8D0D-20A1174384E9}"/>
              </a:ext>
            </a:extLst>
          </p:cNvPr>
          <p:cNvPicPr>
            <a:picLocks noChangeAspect="1"/>
          </p:cNvPicPr>
          <p:nvPr/>
        </p:nvPicPr>
        <p:blipFill>
          <a:blip r:embed="rId3"/>
          <a:stretch>
            <a:fillRect/>
          </a:stretch>
        </p:blipFill>
        <p:spPr>
          <a:xfrm rot="21372358">
            <a:off x="2165350" y="1482725"/>
            <a:ext cx="2243138" cy="5040313"/>
          </a:xfrm>
          <a:prstGeom prst="rect">
            <a:avLst/>
          </a:prstGeom>
          <a:ln>
            <a:noFill/>
          </a:ln>
          <a:effectLst>
            <a:outerShdw blurRad="190500" algn="tl" rotWithShape="0">
              <a:srgbClr val="000000">
                <a:alpha val="70000"/>
              </a:srgbClr>
            </a:outerShdw>
          </a:effectLst>
        </p:spPr>
      </p:pic>
      <p:pic>
        <p:nvPicPr>
          <p:cNvPr id="5" name="Image 4">
            <a:extLst>
              <a:ext uri="{FF2B5EF4-FFF2-40B4-BE49-F238E27FC236}">
                <a16:creationId xmlns:a16="http://schemas.microsoft.com/office/drawing/2014/main" id="{3B19212F-A78C-43D5-997B-58C630EA8A6A}"/>
              </a:ext>
            </a:extLst>
          </p:cNvPr>
          <p:cNvPicPr>
            <a:picLocks noChangeAspect="1"/>
          </p:cNvPicPr>
          <p:nvPr/>
        </p:nvPicPr>
        <p:blipFill>
          <a:blip r:embed="rId4"/>
          <a:stretch>
            <a:fillRect/>
          </a:stretch>
        </p:blipFill>
        <p:spPr>
          <a:xfrm rot="295700">
            <a:off x="4708525" y="1501775"/>
            <a:ext cx="2244725" cy="5038725"/>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92918705-34B9-4A9B-BEAC-CD5C0CDFFAE4}"/>
              </a:ext>
            </a:extLst>
          </p:cNvPr>
          <p:cNvSpPr>
            <a:spLocks noGrp="1" noChangeArrowheads="1"/>
          </p:cNvSpPr>
          <p:nvPr>
            <p:ph type="title"/>
          </p:nvPr>
        </p:nvSpPr>
        <p:spPr>
          <a:xfrm>
            <a:off x="244474" y="-7938"/>
            <a:ext cx="8899525" cy="1600201"/>
          </a:xfrm>
        </p:spPr>
        <p:txBody>
          <a:bodyPr/>
          <a:lstStyle/>
          <a:p>
            <a:pPr eaLnBrk="1" hangingPunct="1"/>
            <a:r>
              <a:rPr lang="fr-FR" altLang="fr-FR" sz="3200" b="1" dirty="0"/>
              <a:t>Brochure</a:t>
            </a:r>
            <a:br>
              <a:rPr lang="fr-FR" altLang="fr-FR" sz="3200" b="1" dirty="0"/>
            </a:br>
            <a:r>
              <a:rPr lang="fr-FR" altLang="fr-FR" sz="3200" b="1" dirty="0"/>
              <a:t>« </a:t>
            </a:r>
            <a:r>
              <a:rPr lang="fr-FR" altLang="fr-FR" sz="3200" b="1" i="1" dirty="0"/>
              <a:t>Comprendre un premier épisode de psychose… pour mieux agir! »</a:t>
            </a:r>
          </a:p>
        </p:txBody>
      </p:sp>
      <p:pic>
        <p:nvPicPr>
          <p:cNvPr id="4" name="Image 3">
            <a:extLst>
              <a:ext uri="{FF2B5EF4-FFF2-40B4-BE49-F238E27FC236}">
                <a16:creationId xmlns:a16="http://schemas.microsoft.com/office/drawing/2014/main" id="{FF56828C-9B90-429B-AB59-8795B56A0E4F}"/>
              </a:ext>
            </a:extLst>
          </p:cNvPr>
          <p:cNvPicPr>
            <a:picLocks noChangeAspect="1"/>
          </p:cNvPicPr>
          <p:nvPr/>
        </p:nvPicPr>
        <p:blipFill>
          <a:blip r:embed="rId3"/>
          <a:stretch>
            <a:fillRect/>
          </a:stretch>
        </p:blipFill>
        <p:spPr>
          <a:xfrm>
            <a:off x="4926013" y="1752600"/>
            <a:ext cx="3860800" cy="4679950"/>
          </a:xfrm>
          <a:prstGeom prst="rect">
            <a:avLst/>
          </a:prstGeom>
          <a:ln>
            <a:noFill/>
          </a:ln>
          <a:effectLst>
            <a:outerShdw blurRad="190500" algn="tl" rotWithShape="0">
              <a:srgbClr val="000000">
                <a:alpha val="70000"/>
              </a:srgbClr>
            </a:outerShdw>
          </a:effectLst>
        </p:spPr>
      </p:pic>
      <p:grpSp>
        <p:nvGrpSpPr>
          <p:cNvPr id="30724" name="Groupe 6">
            <a:extLst>
              <a:ext uri="{FF2B5EF4-FFF2-40B4-BE49-F238E27FC236}">
                <a16:creationId xmlns:a16="http://schemas.microsoft.com/office/drawing/2014/main" id="{F4280894-D76D-4717-B4D4-16983E4E3902}"/>
              </a:ext>
            </a:extLst>
          </p:cNvPr>
          <p:cNvGrpSpPr>
            <a:grpSpLocks noChangeAspect="1"/>
          </p:cNvGrpSpPr>
          <p:nvPr/>
        </p:nvGrpSpPr>
        <p:grpSpPr bwMode="auto">
          <a:xfrm rot="-600000">
            <a:off x="345575" y="1911037"/>
            <a:ext cx="2803525" cy="1800225"/>
            <a:chOff x="444732" y="0"/>
            <a:chExt cx="11219008" cy="6858000"/>
          </a:xfrm>
        </p:grpSpPr>
        <p:pic>
          <p:nvPicPr>
            <p:cNvPr id="8" name="Image 7">
              <a:extLst>
                <a:ext uri="{FF2B5EF4-FFF2-40B4-BE49-F238E27FC236}">
                  <a16:creationId xmlns:a16="http://schemas.microsoft.com/office/drawing/2014/main" id="{3427FCC8-EBBA-4752-AA3D-F14C7B0EAB6D}"/>
                </a:ext>
              </a:extLst>
            </p:cNvPr>
            <p:cNvPicPr>
              <a:picLocks noChangeAspect="1"/>
            </p:cNvPicPr>
            <p:nvPr/>
          </p:nvPicPr>
          <p:blipFill rotWithShape="1">
            <a:blip r:embed="rId4"/>
            <a:srcRect l="18970" t="10831" r="38089" b="5788"/>
            <a:stretch/>
          </p:blipFill>
          <p:spPr>
            <a:xfrm>
              <a:off x="426345" y="-28006"/>
              <a:ext cx="5653973" cy="6858000"/>
            </a:xfrm>
            <a:prstGeom prst="rect">
              <a:avLst/>
            </a:prstGeom>
            <a:ln>
              <a:noFill/>
            </a:ln>
            <a:effectLst>
              <a:outerShdw blurRad="190500" algn="tl" rotWithShape="0">
                <a:srgbClr val="000000">
                  <a:alpha val="70000"/>
                </a:srgbClr>
              </a:outerShdw>
            </a:effectLst>
          </p:spPr>
        </p:pic>
        <p:pic>
          <p:nvPicPr>
            <p:cNvPr id="9" name="Image 8">
              <a:extLst>
                <a:ext uri="{FF2B5EF4-FFF2-40B4-BE49-F238E27FC236}">
                  <a16:creationId xmlns:a16="http://schemas.microsoft.com/office/drawing/2014/main" id="{972F9A95-D476-4BEE-BF50-0996B34B4DDA}"/>
                </a:ext>
              </a:extLst>
            </p:cNvPr>
            <p:cNvPicPr>
              <a:picLocks noChangeAspect="1"/>
            </p:cNvPicPr>
            <p:nvPr/>
          </p:nvPicPr>
          <p:blipFill rotWithShape="1">
            <a:blip r:embed="rId5"/>
            <a:srcRect l="19296" t="10389" r="38326" b="6100"/>
            <a:stretch/>
          </p:blipFill>
          <p:spPr>
            <a:xfrm>
              <a:off x="6070037" y="-27699"/>
              <a:ext cx="5565035" cy="6858000"/>
            </a:xfrm>
            <a:prstGeom prst="rect">
              <a:avLst/>
            </a:prstGeom>
            <a:ln>
              <a:noFill/>
            </a:ln>
            <a:effectLst>
              <a:outerShdw blurRad="190500" algn="tl" rotWithShape="0">
                <a:srgbClr val="000000">
                  <a:alpha val="70000"/>
                </a:srgbClr>
              </a:outerShdw>
            </a:effectLst>
          </p:spPr>
        </p:pic>
      </p:grpSp>
      <p:pic>
        <p:nvPicPr>
          <p:cNvPr id="13" name="Espace réservé du contenu 3" descr="SQS6.tiff">
            <a:extLst>
              <a:ext uri="{FF2B5EF4-FFF2-40B4-BE49-F238E27FC236}">
                <a16:creationId xmlns:a16="http://schemas.microsoft.com/office/drawing/2014/main" id="{B03E4AE3-4062-4156-B9A1-F5C481EE3074}"/>
              </a:ext>
            </a:extLst>
          </p:cNvPr>
          <p:cNvPicPr>
            <a:picLocks noGrp="1" noChangeAspect="1"/>
          </p:cNvPicPr>
          <p:nvPr>
            <p:ph idx="1"/>
          </p:nvPr>
        </p:nvPicPr>
        <p:blipFill rotWithShape="1">
          <a:blip r:embed="rId6"/>
          <a:srcRect l="-4" r="654"/>
          <a:stretch/>
        </p:blipFill>
        <p:spPr>
          <a:xfrm rot="21000000">
            <a:off x="872625" y="2844487"/>
            <a:ext cx="1479550" cy="1800225"/>
          </a:xfrm>
          <a:effectLst>
            <a:outerShdw blurRad="190500" algn="tl" rotWithShape="0">
              <a:srgbClr val="000000">
                <a:alpha val="70000"/>
              </a:srgbClr>
            </a:outerShdw>
          </a:effectLst>
        </p:spPr>
      </p:pic>
      <p:pic>
        <p:nvPicPr>
          <p:cNvPr id="14" name="Image 13" descr="p15.tiff">
            <a:extLst>
              <a:ext uri="{FF2B5EF4-FFF2-40B4-BE49-F238E27FC236}">
                <a16:creationId xmlns:a16="http://schemas.microsoft.com/office/drawing/2014/main" id="{96465D4A-4A48-43F5-906D-D77C1E6ADF10}"/>
              </a:ext>
            </a:extLst>
          </p:cNvPr>
          <p:cNvPicPr>
            <a:picLocks noChangeAspect="1"/>
          </p:cNvPicPr>
          <p:nvPr/>
        </p:nvPicPr>
        <p:blipFill>
          <a:blip r:embed="rId7"/>
          <a:stretch>
            <a:fillRect/>
          </a:stretch>
        </p:blipFill>
        <p:spPr>
          <a:xfrm rot="21000000">
            <a:off x="2331537" y="2585724"/>
            <a:ext cx="1490663" cy="1800225"/>
          </a:xfrm>
          <a:prstGeom prst="rect">
            <a:avLst/>
          </a:prstGeom>
          <a:ln>
            <a:noFill/>
          </a:ln>
          <a:effectLst>
            <a:outerShdw blurRad="190500" algn="tl" rotWithShape="0">
              <a:srgbClr val="000000">
                <a:alpha val="70000"/>
              </a:srgbClr>
            </a:outerShdw>
          </a:effectLst>
        </p:spPr>
      </p:pic>
      <p:grpSp>
        <p:nvGrpSpPr>
          <p:cNvPr id="30727" name="Groupe 9">
            <a:extLst>
              <a:ext uri="{FF2B5EF4-FFF2-40B4-BE49-F238E27FC236}">
                <a16:creationId xmlns:a16="http://schemas.microsoft.com/office/drawing/2014/main" id="{B9BFDB5B-4ADE-4227-A30B-1EAA2139A5ED}"/>
              </a:ext>
            </a:extLst>
          </p:cNvPr>
          <p:cNvGrpSpPr>
            <a:grpSpLocks noChangeAspect="1"/>
          </p:cNvGrpSpPr>
          <p:nvPr/>
        </p:nvGrpSpPr>
        <p:grpSpPr bwMode="auto">
          <a:xfrm rot="-600000">
            <a:off x="1401262" y="3317562"/>
            <a:ext cx="3035300" cy="1800225"/>
            <a:chOff x="506776" y="10805"/>
            <a:chExt cx="11338860" cy="6860175"/>
          </a:xfrm>
        </p:grpSpPr>
        <p:pic>
          <p:nvPicPr>
            <p:cNvPr id="11" name="Image 10">
              <a:extLst>
                <a:ext uri="{FF2B5EF4-FFF2-40B4-BE49-F238E27FC236}">
                  <a16:creationId xmlns:a16="http://schemas.microsoft.com/office/drawing/2014/main" id="{3079F0A0-77C5-4FE6-828E-BB42D616E1E7}"/>
                </a:ext>
              </a:extLst>
            </p:cNvPr>
            <p:cNvPicPr>
              <a:picLocks noChangeAspect="1"/>
            </p:cNvPicPr>
            <p:nvPr/>
          </p:nvPicPr>
          <p:blipFill rotWithShape="1">
            <a:blip r:embed="rId8"/>
            <a:srcRect l="18889" t="10180" r="38040" b="6497"/>
            <a:stretch/>
          </p:blipFill>
          <p:spPr>
            <a:xfrm>
              <a:off x="480124" y="-18052"/>
              <a:ext cx="5675362" cy="6860175"/>
            </a:xfrm>
            <a:prstGeom prst="rect">
              <a:avLst/>
            </a:prstGeom>
            <a:ln>
              <a:noFill/>
            </a:ln>
            <a:effectLst>
              <a:outerShdw blurRad="190500" algn="tl" rotWithShape="0">
                <a:srgbClr val="000000">
                  <a:alpha val="70000"/>
                </a:srgbClr>
              </a:outerShdw>
            </a:effectLst>
          </p:spPr>
        </p:pic>
        <p:pic>
          <p:nvPicPr>
            <p:cNvPr id="12" name="Image 11">
              <a:extLst>
                <a:ext uri="{FF2B5EF4-FFF2-40B4-BE49-F238E27FC236}">
                  <a16:creationId xmlns:a16="http://schemas.microsoft.com/office/drawing/2014/main" id="{35105833-7B99-46C5-8569-13CB178A1033}"/>
                </a:ext>
              </a:extLst>
            </p:cNvPr>
            <p:cNvPicPr>
              <a:picLocks noChangeAspect="1"/>
            </p:cNvPicPr>
            <p:nvPr/>
          </p:nvPicPr>
          <p:blipFill rotWithShape="1">
            <a:blip r:embed="rId9"/>
            <a:srcRect l="19052" t="9350" r="37922" b="7291"/>
            <a:stretch/>
          </p:blipFill>
          <p:spPr>
            <a:xfrm>
              <a:off x="6158537" y="-17457"/>
              <a:ext cx="5663498" cy="6860175"/>
            </a:xfrm>
            <a:prstGeom prst="rect">
              <a:avLst/>
            </a:prstGeom>
            <a:ln>
              <a:noFill/>
            </a:ln>
            <a:effectLst>
              <a:outerShdw blurRad="190500" algn="tl" rotWithShape="0">
                <a:srgbClr val="000000">
                  <a:alpha val="70000"/>
                </a:srgbClr>
              </a:outerShdw>
            </a:effectLst>
          </p:spPr>
        </p:pic>
      </p:grpSp>
      <p:grpSp>
        <p:nvGrpSpPr>
          <p:cNvPr id="30728" name="Groupe 14">
            <a:extLst>
              <a:ext uri="{FF2B5EF4-FFF2-40B4-BE49-F238E27FC236}">
                <a16:creationId xmlns:a16="http://schemas.microsoft.com/office/drawing/2014/main" id="{1A61C2F9-49FB-43C8-B155-C5C5144AD6A7}"/>
              </a:ext>
            </a:extLst>
          </p:cNvPr>
          <p:cNvGrpSpPr>
            <a:grpSpLocks noChangeAspect="1"/>
          </p:cNvGrpSpPr>
          <p:nvPr/>
        </p:nvGrpSpPr>
        <p:grpSpPr bwMode="auto">
          <a:xfrm rot="-600000">
            <a:off x="2050550" y="4050987"/>
            <a:ext cx="2963862" cy="1798637"/>
            <a:chOff x="-10887" y="685743"/>
            <a:chExt cx="9166116" cy="5568692"/>
          </a:xfrm>
        </p:grpSpPr>
        <p:pic>
          <p:nvPicPr>
            <p:cNvPr id="16" name="Espace réservé du contenu 3" descr="p22.tiff">
              <a:extLst>
                <a:ext uri="{FF2B5EF4-FFF2-40B4-BE49-F238E27FC236}">
                  <a16:creationId xmlns:a16="http://schemas.microsoft.com/office/drawing/2014/main" id="{B20D09B8-EA89-4A27-A32B-78891BF912BD}"/>
                </a:ext>
              </a:extLst>
            </p:cNvPr>
            <p:cNvPicPr>
              <a:picLocks noChangeAspect="1"/>
            </p:cNvPicPr>
            <p:nvPr/>
          </p:nvPicPr>
          <p:blipFill rotWithShape="1">
            <a:blip r:embed="rId10"/>
            <a:srcRect l="271" r="225"/>
            <a:stretch/>
          </p:blipFill>
          <p:spPr bwMode="auto">
            <a:xfrm>
              <a:off x="-11118" y="683500"/>
              <a:ext cx="4560967" cy="55686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6" descr="p23.tiff">
              <a:extLst>
                <a:ext uri="{FF2B5EF4-FFF2-40B4-BE49-F238E27FC236}">
                  <a16:creationId xmlns:a16="http://schemas.microsoft.com/office/drawing/2014/main" id="{78DFF114-D1F0-403B-AF6F-F1E03516D004}"/>
                </a:ext>
              </a:extLst>
            </p:cNvPr>
            <p:cNvPicPr>
              <a:picLocks noChangeAspect="1"/>
            </p:cNvPicPr>
            <p:nvPr/>
          </p:nvPicPr>
          <p:blipFill>
            <a:blip r:embed="rId11"/>
            <a:stretch>
              <a:fillRect/>
            </a:stretch>
          </p:blipFill>
          <p:spPr>
            <a:xfrm>
              <a:off x="4531545" y="651260"/>
              <a:ext cx="4610063" cy="5568695"/>
            </a:xfrm>
            <a:prstGeom prst="rect">
              <a:avLst/>
            </a:prstGeom>
            <a:ln>
              <a:noFill/>
            </a:ln>
            <a:effectLst>
              <a:outerShdw blurRad="190500" algn="tl" rotWithShape="0">
                <a:srgbClr val="000000">
                  <a:alpha val="70000"/>
                </a:srgbClr>
              </a:outerShdw>
            </a:effectLst>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F9DD18F-8C75-4663-9EEC-8A041D985869}"/>
              </a:ext>
            </a:extLst>
          </p:cNvPr>
          <p:cNvSpPr>
            <a:spLocks noGrp="1" noChangeArrowheads="1"/>
          </p:cNvSpPr>
          <p:nvPr>
            <p:ph type="title"/>
          </p:nvPr>
        </p:nvSpPr>
        <p:spPr>
          <a:xfrm>
            <a:off x="152400" y="0"/>
            <a:ext cx="9144000" cy="1143000"/>
          </a:xfrm>
        </p:spPr>
        <p:txBody>
          <a:bodyPr/>
          <a:lstStyle/>
          <a:p>
            <a:pPr eaLnBrk="1" hangingPunct="1"/>
            <a:r>
              <a:rPr lang="fr-FR" altLang="fr-FR" b="1" dirty="0"/>
              <a:t>Dépliant sur la schizophrénie résistante</a:t>
            </a:r>
          </a:p>
        </p:txBody>
      </p:sp>
      <p:pic>
        <p:nvPicPr>
          <p:cNvPr id="3" name="Image 2">
            <a:extLst>
              <a:ext uri="{FF2B5EF4-FFF2-40B4-BE49-F238E27FC236}">
                <a16:creationId xmlns:a16="http://schemas.microsoft.com/office/drawing/2014/main" id="{6B31B235-3C85-4096-A363-CEF1AF75F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75" y="1089025"/>
            <a:ext cx="1928813" cy="4679950"/>
          </a:xfrm>
          <a:prstGeom prst="rect">
            <a:avLst/>
          </a:prstGeom>
          <a:ln>
            <a:noFill/>
          </a:ln>
          <a:effectLst>
            <a:outerShdw blurRad="190500" algn="tl" rotWithShape="0">
              <a:srgbClr val="000000">
                <a:alpha val="70000"/>
              </a:srgbClr>
            </a:outerShdw>
          </a:effectLst>
        </p:spPr>
      </p:pic>
      <p:pic>
        <p:nvPicPr>
          <p:cNvPr id="5" name="Image 4">
            <a:extLst>
              <a:ext uri="{FF2B5EF4-FFF2-40B4-BE49-F238E27FC236}">
                <a16:creationId xmlns:a16="http://schemas.microsoft.com/office/drawing/2014/main" id="{AA6505FE-6760-42D6-B696-C15E14E052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1600200"/>
            <a:ext cx="1928813" cy="4679950"/>
          </a:xfrm>
          <a:prstGeom prst="rect">
            <a:avLst/>
          </a:prstGeom>
          <a:ln>
            <a:noFill/>
          </a:ln>
          <a:effectLst>
            <a:outerShdw blurRad="190500" algn="tl" rotWithShape="0">
              <a:srgbClr val="000000">
                <a:alpha val="70000"/>
              </a:srgbClr>
            </a:outerShdw>
          </a:effectLst>
        </p:spPr>
      </p:pic>
      <p:pic>
        <p:nvPicPr>
          <p:cNvPr id="7" name="Image 6">
            <a:extLst>
              <a:ext uri="{FF2B5EF4-FFF2-40B4-BE49-F238E27FC236}">
                <a16:creationId xmlns:a16="http://schemas.microsoft.com/office/drawing/2014/main" id="{F2715387-2CF0-4B9E-B927-947C50876A61}"/>
              </a:ext>
            </a:extLst>
          </p:cNvPr>
          <p:cNvPicPr>
            <a:picLocks noChangeAspect="1"/>
          </p:cNvPicPr>
          <p:nvPr/>
        </p:nvPicPr>
        <p:blipFill>
          <a:blip r:embed="rId5"/>
          <a:stretch>
            <a:fillRect/>
          </a:stretch>
        </p:blipFill>
        <p:spPr>
          <a:xfrm rot="600000">
            <a:off x="4606925" y="1789113"/>
            <a:ext cx="4144963" cy="2519362"/>
          </a:xfrm>
          <a:prstGeom prst="rect">
            <a:avLst/>
          </a:prstGeom>
          <a:ln>
            <a:noFill/>
          </a:ln>
          <a:effectLst>
            <a:outerShdw blurRad="190500" algn="tl" rotWithShape="0">
              <a:srgbClr val="000000">
                <a:alpha val="70000"/>
              </a:srgbClr>
            </a:outerShdw>
          </a:effectLst>
        </p:spPr>
      </p:pic>
      <p:pic>
        <p:nvPicPr>
          <p:cNvPr id="6" name="Image 5">
            <a:extLst>
              <a:ext uri="{FF2B5EF4-FFF2-40B4-BE49-F238E27FC236}">
                <a16:creationId xmlns:a16="http://schemas.microsoft.com/office/drawing/2014/main" id="{83AFA96B-0A7D-4457-8C25-2E7C3F4F768F}"/>
              </a:ext>
            </a:extLst>
          </p:cNvPr>
          <p:cNvPicPr>
            <a:picLocks noChangeAspect="1"/>
          </p:cNvPicPr>
          <p:nvPr/>
        </p:nvPicPr>
        <p:blipFill>
          <a:blip r:embed="rId6"/>
          <a:stretch>
            <a:fillRect/>
          </a:stretch>
        </p:blipFill>
        <p:spPr>
          <a:xfrm rot="623791">
            <a:off x="3927475" y="3389313"/>
            <a:ext cx="4149725" cy="2519362"/>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723EB6FB-939E-42A1-83E2-9860438B838A}"/>
              </a:ext>
            </a:extLst>
          </p:cNvPr>
          <p:cNvSpPr>
            <a:spLocks noGrp="1" noChangeArrowheads="1"/>
          </p:cNvSpPr>
          <p:nvPr>
            <p:ph type="title"/>
          </p:nvPr>
        </p:nvSpPr>
        <p:spPr/>
        <p:txBody>
          <a:bodyPr/>
          <a:lstStyle/>
          <a:p>
            <a:pPr eaLnBrk="1" hangingPunct="1"/>
            <a:r>
              <a:rPr lang="fr-FR" altLang="fr-FR" b="1" dirty="0"/>
              <a:t>Dépliant service Pair aidant</a:t>
            </a:r>
          </a:p>
        </p:txBody>
      </p:sp>
      <p:pic>
        <p:nvPicPr>
          <p:cNvPr id="2" name="Image 1">
            <a:extLst>
              <a:ext uri="{FF2B5EF4-FFF2-40B4-BE49-F238E27FC236}">
                <a16:creationId xmlns:a16="http://schemas.microsoft.com/office/drawing/2014/main" id="{A872136F-E07C-4EE0-B687-460A85AE48CE}"/>
              </a:ext>
            </a:extLst>
          </p:cNvPr>
          <p:cNvPicPr>
            <a:picLocks noChangeAspect="1"/>
          </p:cNvPicPr>
          <p:nvPr/>
        </p:nvPicPr>
        <p:blipFill rotWithShape="1">
          <a:blip r:embed="rId3"/>
          <a:srcRect t="1411" r="2153"/>
          <a:stretch/>
        </p:blipFill>
        <p:spPr>
          <a:xfrm>
            <a:off x="4724400" y="1219200"/>
            <a:ext cx="3352800" cy="5324475"/>
          </a:xfrm>
          <a:prstGeom prst="rect">
            <a:avLst/>
          </a:prstGeom>
          <a:ln>
            <a:noFill/>
          </a:ln>
          <a:effectLst>
            <a:outerShdw blurRad="190500" algn="tl" rotWithShape="0">
              <a:srgbClr val="000000">
                <a:alpha val="70000"/>
              </a:srgbClr>
            </a:outerShdw>
          </a:effectLst>
        </p:spPr>
      </p:pic>
      <p:pic>
        <p:nvPicPr>
          <p:cNvPr id="3" name="Image 2">
            <a:extLst>
              <a:ext uri="{FF2B5EF4-FFF2-40B4-BE49-F238E27FC236}">
                <a16:creationId xmlns:a16="http://schemas.microsoft.com/office/drawing/2014/main" id="{836AB8B6-DD1B-45E9-8D4D-3B3A7EE38349}"/>
              </a:ext>
            </a:extLst>
          </p:cNvPr>
          <p:cNvPicPr>
            <a:picLocks noChangeAspect="1"/>
          </p:cNvPicPr>
          <p:nvPr/>
        </p:nvPicPr>
        <p:blipFill>
          <a:blip r:embed="rId4"/>
          <a:stretch>
            <a:fillRect/>
          </a:stretch>
        </p:blipFill>
        <p:spPr>
          <a:xfrm rot="-600000">
            <a:off x="422275" y="1484313"/>
            <a:ext cx="3281363" cy="2520950"/>
          </a:xfrm>
          <a:prstGeom prst="rect">
            <a:avLst/>
          </a:prstGeom>
          <a:ln>
            <a:noFill/>
          </a:ln>
          <a:effectLst>
            <a:outerShdw blurRad="190500" algn="tl" rotWithShape="0">
              <a:srgbClr val="000000">
                <a:alpha val="70000"/>
              </a:srgbClr>
            </a:outerShdw>
          </a:effectLst>
        </p:spPr>
      </p:pic>
      <p:pic>
        <p:nvPicPr>
          <p:cNvPr id="4" name="Image 3">
            <a:extLst>
              <a:ext uri="{FF2B5EF4-FFF2-40B4-BE49-F238E27FC236}">
                <a16:creationId xmlns:a16="http://schemas.microsoft.com/office/drawing/2014/main" id="{0FE5C282-E0F0-4CE8-86AD-EAD0E779701A}"/>
              </a:ext>
            </a:extLst>
          </p:cNvPr>
          <p:cNvPicPr>
            <a:picLocks noChangeAspect="1"/>
          </p:cNvPicPr>
          <p:nvPr/>
        </p:nvPicPr>
        <p:blipFill>
          <a:blip r:embed="rId5"/>
          <a:stretch>
            <a:fillRect/>
          </a:stretch>
        </p:blipFill>
        <p:spPr>
          <a:xfrm rot="-600000">
            <a:off x="1565275" y="3238500"/>
            <a:ext cx="3289300" cy="2519363"/>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6CC1B421-740F-432A-8CD2-8A683E67502F}"/>
              </a:ext>
            </a:extLst>
          </p:cNvPr>
          <p:cNvSpPr>
            <a:spLocks noGrp="1" noChangeArrowheads="1"/>
          </p:cNvSpPr>
          <p:nvPr>
            <p:ph type="title"/>
          </p:nvPr>
        </p:nvSpPr>
        <p:spPr>
          <a:xfrm>
            <a:off x="685800" y="0"/>
            <a:ext cx="7924800" cy="1143000"/>
          </a:xfrm>
        </p:spPr>
        <p:txBody>
          <a:bodyPr/>
          <a:lstStyle/>
          <a:p>
            <a:pPr eaLnBrk="1" hangingPunct="1"/>
            <a:r>
              <a:rPr lang="fr-FR" altLang="fr-FR" b="1" dirty="0"/>
              <a:t>Dépliant service Pair aidant famille</a:t>
            </a:r>
          </a:p>
        </p:txBody>
      </p:sp>
      <p:pic>
        <p:nvPicPr>
          <p:cNvPr id="2" name="Image 1">
            <a:extLst>
              <a:ext uri="{FF2B5EF4-FFF2-40B4-BE49-F238E27FC236}">
                <a16:creationId xmlns:a16="http://schemas.microsoft.com/office/drawing/2014/main" id="{8B87BCB6-CB1B-4DB3-BF93-04D247C176E2}"/>
              </a:ext>
            </a:extLst>
          </p:cNvPr>
          <p:cNvPicPr>
            <a:picLocks noChangeAspect="1"/>
          </p:cNvPicPr>
          <p:nvPr/>
        </p:nvPicPr>
        <p:blipFill>
          <a:blip r:embed="rId3"/>
          <a:stretch>
            <a:fillRect/>
          </a:stretch>
        </p:blipFill>
        <p:spPr>
          <a:xfrm>
            <a:off x="914400" y="990600"/>
            <a:ext cx="3197225" cy="5040313"/>
          </a:xfrm>
          <a:prstGeom prst="rect">
            <a:avLst/>
          </a:prstGeom>
          <a:ln>
            <a:noFill/>
          </a:ln>
          <a:effectLst>
            <a:outerShdw blurRad="190500" algn="tl" rotWithShape="0">
              <a:srgbClr val="000000">
                <a:alpha val="70000"/>
              </a:srgbClr>
            </a:outerShdw>
          </a:effectLst>
        </p:spPr>
      </p:pic>
      <p:pic>
        <p:nvPicPr>
          <p:cNvPr id="3" name="Image 2">
            <a:extLst>
              <a:ext uri="{FF2B5EF4-FFF2-40B4-BE49-F238E27FC236}">
                <a16:creationId xmlns:a16="http://schemas.microsoft.com/office/drawing/2014/main" id="{366A494C-51F8-4155-A32E-C24AEC1C17D4}"/>
              </a:ext>
            </a:extLst>
          </p:cNvPr>
          <p:cNvPicPr>
            <a:picLocks noChangeAspect="1"/>
          </p:cNvPicPr>
          <p:nvPr/>
        </p:nvPicPr>
        <p:blipFill>
          <a:blip r:embed="rId4"/>
          <a:stretch>
            <a:fillRect/>
          </a:stretch>
        </p:blipFill>
        <p:spPr>
          <a:xfrm rot="600000">
            <a:off x="5130800" y="1257300"/>
            <a:ext cx="3286125" cy="2519363"/>
          </a:xfrm>
          <a:prstGeom prst="rect">
            <a:avLst/>
          </a:prstGeom>
          <a:ln>
            <a:noFill/>
          </a:ln>
          <a:effectLst>
            <a:outerShdw blurRad="190500" algn="tl" rotWithShape="0">
              <a:srgbClr val="000000">
                <a:alpha val="70000"/>
              </a:srgbClr>
            </a:outerShdw>
          </a:effectLst>
        </p:spPr>
      </p:pic>
      <p:pic>
        <p:nvPicPr>
          <p:cNvPr id="4" name="Image 3">
            <a:extLst>
              <a:ext uri="{FF2B5EF4-FFF2-40B4-BE49-F238E27FC236}">
                <a16:creationId xmlns:a16="http://schemas.microsoft.com/office/drawing/2014/main" id="{FD2C5E7A-AAB8-43E8-9B0B-5158FA15C303}"/>
              </a:ext>
            </a:extLst>
          </p:cNvPr>
          <p:cNvPicPr>
            <a:picLocks noChangeAspect="1"/>
          </p:cNvPicPr>
          <p:nvPr/>
        </p:nvPicPr>
        <p:blipFill>
          <a:blip r:embed="rId5"/>
          <a:stretch>
            <a:fillRect/>
          </a:stretch>
        </p:blipFill>
        <p:spPr>
          <a:xfrm rot="600000">
            <a:off x="4156075" y="3081338"/>
            <a:ext cx="3287713" cy="2519362"/>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3A59D38A-A866-49F9-B8A3-F2D300D08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875" y="2502619"/>
            <a:ext cx="2616200" cy="2159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Image 8">
            <a:extLst>
              <a:ext uri="{FF2B5EF4-FFF2-40B4-BE49-F238E27FC236}">
                <a16:creationId xmlns:a16="http://schemas.microsoft.com/office/drawing/2014/main" id="{BE9E9E1C-AF4D-4852-89DF-0151C07E38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7113" y="1180232"/>
            <a:ext cx="3251200" cy="2159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8916" name="Rectangle 2">
            <a:extLst>
              <a:ext uri="{FF2B5EF4-FFF2-40B4-BE49-F238E27FC236}">
                <a16:creationId xmlns:a16="http://schemas.microsoft.com/office/drawing/2014/main" id="{2A3F6B67-F96B-4504-8896-5FA67BCC0EDA}"/>
              </a:ext>
            </a:extLst>
          </p:cNvPr>
          <p:cNvSpPr>
            <a:spLocks noGrp="1" noChangeArrowheads="1"/>
          </p:cNvSpPr>
          <p:nvPr>
            <p:ph type="title"/>
          </p:nvPr>
        </p:nvSpPr>
        <p:spPr>
          <a:xfrm>
            <a:off x="323528" y="0"/>
            <a:ext cx="7772400" cy="1143000"/>
          </a:xfrm>
        </p:spPr>
        <p:txBody>
          <a:bodyPr/>
          <a:lstStyle/>
          <a:p>
            <a:pPr eaLnBrk="1" hangingPunct="1"/>
            <a:r>
              <a:rPr lang="fr-FR" altLang="fr-FR" sz="3200" b="1" dirty="0"/>
              <a:t>« Le chant du cœur »</a:t>
            </a:r>
            <a:br>
              <a:rPr lang="fr-FR" altLang="fr-FR" b="1" dirty="0"/>
            </a:br>
            <a:r>
              <a:rPr lang="fr-FR" altLang="fr-FR" sz="2200" b="1" dirty="0"/>
              <a:t>Atelier thérapeutique</a:t>
            </a:r>
          </a:p>
        </p:txBody>
      </p:sp>
      <p:pic>
        <p:nvPicPr>
          <p:cNvPr id="3" name="Image 2">
            <a:extLst>
              <a:ext uri="{FF2B5EF4-FFF2-40B4-BE49-F238E27FC236}">
                <a16:creationId xmlns:a16="http://schemas.microsoft.com/office/drawing/2014/main" id="{5039F8C4-6BF8-42F2-AF92-6DD688837DA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48313" y="2212107"/>
            <a:ext cx="2979737" cy="1979612"/>
          </a:xfrm>
          <a:prstGeom prst="rect">
            <a:avLst/>
          </a:prstGeom>
          <a:noFill/>
          <a:ln w="127000" cap="sq">
            <a:solidFill>
              <a:srgbClr val="000000"/>
            </a:solidFill>
            <a:miter lim="800000"/>
            <a:headEnd/>
            <a:tailEnd/>
          </a:ln>
          <a:effectLst>
            <a:outerShdw blurRad="57150" dist="508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pic>
        <p:nvPicPr>
          <p:cNvPr id="17" name="Image 16">
            <a:extLst>
              <a:ext uri="{FF2B5EF4-FFF2-40B4-BE49-F238E27FC236}">
                <a16:creationId xmlns:a16="http://schemas.microsoft.com/office/drawing/2014/main" id="{678EEC6C-1CBC-4FE8-AA6A-FBAF6F2FF6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3200" y="4237757"/>
            <a:ext cx="2640013" cy="197961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Image 4">
            <a:extLst>
              <a:ext uri="{FF2B5EF4-FFF2-40B4-BE49-F238E27FC236}">
                <a16:creationId xmlns:a16="http://schemas.microsoft.com/office/drawing/2014/main" id="{893EAD53-2E53-4876-963D-051797788D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4545732"/>
            <a:ext cx="2968625" cy="197961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71D6F221-89AC-4741-A8F4-98DBE9C6D5CC}"/>
              </a:ext>
            </a:extLst>
          </p:cNvPr>
          <p:cNvSpPr>
            <a:spLocks noGrp="1" noChangeArrowheads="1"/>
          </p:cNvSpPr>
          <p:nvPr>
            <p:ph type="title"/>
          </p:nvPr>
        </p:nvSpPr>
        <p:spPr>
          <a:xfrm>
            <a:off x="251520" y="72899"/>
            <a:ext cx="8427494" cy="1051845"/>
          </a:xfrm>
        </p:spPr>
        <p:txBody>
          <a:bodyPr/>
          <a:lstStyle/>
          <a:p>
            <a:pPr eaLnBrk="1" hangingPunct="1"/>
            <a:r>
              <a:rPr lang="fr-FR" altLang="fr-FR" sz="2800" b="1" dirty="0"/>
              <a:t>Place au théâtre !</a:t>
            </a:r>
            <a:br>
              <a:rPr lang="fr-FR" altLang="fr-FR" sz="2800" b="1" dirty="0"/>
            </a:br>
            <a:r>
              <a:rPr lang="fr-FR" altLang="fr-FR" sz="2800" b="1" dirty="0"/>
              <a:t>« </a:t>
            </a:r>
            <a:r>
              <a:rPr lang="fr-FR" altLang="fr-FR" sz="2400" b="1" dirty="0"/>
              <a:t>Si prêt si proche, la conquête d’une place à prendre »</a:t>
            </a:r>
            <a:endParaRPr lang="fr-FR" altLang="fr-FR" sz="2400" dirty="0"/>
          </a:p>
        </p:txBody>
      </p:sp>
      <p:pic>
        <p:nvPicPr>
          <p:cNvPr id="5" name="Image 4">
            <a:extLst>
              <a:ext uri="{FF2B5EF4-FFF2-40B4-BE49-F238E27FC236}">
                <a16:creationId xmlns:a16="http://schemas.microsoft.com/office/drawing/2014/main" id="{44AA07D9-B15E-4729-B98A-5220FED4E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1356">
            <a:off x="6038024" y="1698733"/>
            <a:ext cx="2686621" cy="4118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 2">
            <a:extLst>
              <a:ext uri="{FF2B5EF4-FFF2-40B4-BE49-F238E27FC236}">
                <a16:creationId xmlns:a16="http://schemas.microsoft.com/office/drawing/2014/main" id="{81B79DF6-FA09-43DC-83CE-A37FCDF18E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55540">
            <a:off x="647622" y="1689347"/>
            <a:ext cx="2534430" cy="4343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Espace réservé du contenu 3" descr="Théâtre 30 septembre 2010 017.JPG">
            <a:extLst>
              <a:ext uri="{FF2B5EF4-FFF2-40B4-BE49-F238E27FC236}">
                <a16:creationId xmlns:a16="http://schemas.microsoft.com/office/drawing/2014/main" id="{498B5166-AAE3-4CDB-8884-E010DA23664B}"/>
              </a:ext>
            </a:extLst>
          </p:cNvPr>
          <p:cNvPicPr>
            <a:picLocks noGrp="1" noChangeAspect="1"/>
          </p:cNvPicPr>
          <p:nvPr>
            <p:ph idx="1"/>
          </p:nvPr>
        </p:nvPicPr>
        <p:blipFill rotWithShape="1">
          <a:blip r:embed="rId5" cstate="print"/>
          <a:srcRect l="10221" t="19304"/>
          <a:stretch/>
        </p:blipFill>
        <p:spPr>
          <a:xfrm>
            <a:off x="2965081" y="1290131"/>
            <a:ext cx="3813735" cy="2570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a:extLst>
              <a:ext uri="{FF2B5EF4-FFF2-40B4-BE49-F238E27FC236}">
                <a16:creationId xmlns:a16="http://schemas.microsoft.com/office/drawing/2014/main" id="{B9969B97-E41B-4555-9456-B0FB37FA43A1}"/>
              </a:ext>
            </a:extLst>
          </p:cNvPr>
          <p:cNvSpPr>
            <a:spLocks noGrp="1" noChangeArrowheads="1"/>
          </p:cNvSpPr>
          <p:nvPr>
            <p:ph type="title"/>
          </p:nvPr>
        </p:nvSpPr>
        <p:spPr>
          <a:xfrm>
            <a:off x="539552" y="145574"/>
            <a:ext cx="7992888" cy="1143000"/>
          </a:xfrm>
        </p:spPr>
        <p:txBody>
          <a:bodyPr/>
          <a:lstStyle/>
          <a:p>
            <a:r>
              <a:rPr lang="fr-CA" altLang="fr-FR" sz="2800" b="1" dirty="0"/>
              <a:t>L’expérience québécoise… </a:t>
            </a:r>
            <a:br>
              <a:rPr lang="fr-CA" altLang="fr-FR" sz="2800" b="1" dirty="0"/>
            </a:br>
            <a:r>
              <a:rPr lang="fr-CA" altLang="fr-FR" sz="2800" b="1" dirty="0"/>
              <a:t>POUR et PAR les personnes touchées par la schizophrénie</a:t>
            </a:r>
          </a:p>
        </p:txBody>
      </p:sp>
      <p:sp>
        <p:nvSpPr>
          <p:cNvPr id="3" name="Espace réservé du contenu 2">
            <a:extLst>
              <a:ext uri="{FF2B5EF4-FFF2-40B4-BE49-F238E27FC236}">
                <a16:creationId xmlns:a16="http://schemas.microsoft.com/office/drawing/2014/main" id="{87C69CA2-27FB-4F61-815A-2E1C03062CC4}"/>
              </a:ext>
            </a:extLst>
          </p:cNvPr>
          <p:cNvSpPr>
            <a:spLocks noGrp="1"/>
          </p:cNvSpPr>
          <p:nvPr>
            <p:ph idx="1"/>
          </p:nvPr>
        </p:nvSpPr>
        <p:spPr>
          <a:xfrm>
            <a:off x="827584" y="1371600"/>
            <a:ext cx="8604956" cy="4114800"/>
          </a:xfrm>
        </p:spPr>
        <p:txBody>
          <a:bodyPr/>
          <a:lstStyle/>
          <a:p>
            <a:pPr>
              <a:defRPr/>
            </a:pPr>
            <a:endParaRPr lang="fr-CA" sz="2000" dirty="0"/>
          </a:p>
          <a:p>
            <a:pPr>
              <a:defRPr/>
            </a:pPr>
            <a:r>
              <a:rPr lang="fr-CA" sz="2000" dirty="0"/>
              <a:t>La SQS – organisme francophone dédié à la schizophrénie, unique en Amérique !</a:t>
            </a:r>
          </a:p>
          <a:p>
            <a:pPr>
              <a:defRPr/>
            </a:pPr>
            <a:r>
              <a:rPr lang="fr-CA" sz="2000" dirty="0"/>
              <a:t>Nos réalisations - Pour et Par…</a:t>
            </a:r>
          </a:p>
          <a:p>
            <a:pPr lvl="1">
              <a:defRPr/>
            </a:pPr>
            <a:r>
              <a:rPr lang="fr-CA" sz="2000" dirty="0"/>
              <a:t>La famille…  </a:t>
            </a:r>
            <a:r>
              <a:rPr lang="fr-CA" sz="2000" b="1" dirty="0"/>
              <a:t> 				 </a:t>
            </a:r>
          </a:p>
          <a:p>
            <a:pPr lvl="1">
              <a:defRPr/>
            </a:pPr>
            <a:r>
              <a:rPr lang="fr-CA" sz="2000" dirty="0"/>
              <a:t>L’usager…    </a:t>
            </a:r>
            <a:r>
              <a:rPr lang="fr-CA" sz="2000" b="1" dirty="0"/>
              <a:t> </a:t>
            </a:r>
            <a:endParaRPr lang="fr-CA" sz="2000" dirty="0"/>
          </a:p>
          <a:p>
            <a:pPr lvl="1">
              <a:defRPr/>
            </a:pPr>
            <a:r>
              <a:rPr lang="fr-CA" sz="2000" dirty="0"/>
              <a:t>Le soignant…  </a:t>
            </a:r>
          </a:p>
          <a:p>
            <a:pPr lvl="1">
              <a:defRPr/>
            </a:pPr>
            <a:r>
              <a:rPr lang="fr-CA" sz="2000" dirty="0"/>
              <a:t>L’Établissement…  </a:t>
            </a:r>
          </a:p>
          <a:p>
            <a:pPr marL="354013" lvl="1">
              <a:buFont typeface="Arial" panose="020B0604020202020204" pitchFamily="34" charset="0"/>
              <a:buChar char="•"/>
              <a:defRPr/>
            </a:pPr>
            <a:r>
              <a:rPr lang="fr-CA" sz="2000" dirty="0"/>
              <a:t>Les effets sur le rétablissement</a:t>
            </a:r>
          </a:p>
          <a:p>
            <a:pPr marL="354013" lvl="1">
              <a:buFont typeface="Arial" panose="020B0604020202020204" pitchFamily="34" charset="0"/>
              <a:buChar char="•"/>
              <a:defRPr/>
            </a:pPr>
            <a:r>
              <a:rPr lang="fr-CA" sz="2000" dirty="0"/>
              <a:t>Nos constats</a:t>
            </a:r>
          </a:p>
          <a:p>
            <a:pPr marL="354013" lvl="1">
              <a:buFont typeface="Arial" panose="020B0604020202020204" pitchFamily="34" charset="0"/>
              <a:buChar char="•"/>
              <a:defRPr/>
            </a:pPr>
            <a:r>
              <a:rPr lang="fr-CA" sz="2000" dirty="0"/>
              <a:t>Des liens inspirants</a:t>
            </a:r>
          </a:p>
          <a:p>
            <a:pPr lvl="1">
              <a:defRPr/>
            </a:pPr>
            <a:endParaRPr lang="fr-CA"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B83D643B-3AD7-44F8-B34A-39289AE0E0AC}"/>
              </a:ext>
            </a:extLst>
          </p:cNvPr>
          <p:cNvSpPr>
            <a:spLocks noGrp="1" noChangeArrowheads="1"/>
          </p:cNvSpPr>
          <p:nvPr>
            <p:ph type="title"/>
          </p:nvPr>
        </p:nvSpPr>
        <p:spPr>
          <a:xfrm>
            <a:off x="395536" y="0"/>
            <a:ext cx="8725604" cy="1143000"/>
          </a:xfrm>
        </p:spPr>
        <p:txBody>
          <a:bodyPr/>
          <a:lstStyle/>
          <a:p>
            <a:pPr eaLnBrk="1" hangingPunct="1"/>
            <a:r>
              <a:rPr lang="fr-FR" altLang="fr-FR" b="1" dirty="0"/>
              <a:t>« On bouge pour notre mieux-être »</a:t>
            </a:r>
          </a:p>
        </p:txBody>
      </p:sp>
      <p:pic>
        <p:nvPicPr>
          <p:cNvPr id="3" name="Image 2">
            <a:extLst>
              <a:ext uri="{FF2B5EF4-FFF2-40B4-BE49-F238E27FC236}">
                <a16:creationId xmlns:a16="http://schemas.microsoft.com/office/drawing/2014/main" id="{EFD72AE7-216F-478C-98E9-DBB36E10D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897" y="1524000"/>
            <a:ext cx="5951309" cy="3962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re 1">
            <a:extLst>
              <a:ext uri="{FF2B5EF4-FFF2-40B4-BE49-F238E27FC236}">
                <a16:creationId xmlns:a16="http://schemas.microsoft.com/office/drawing/2014/main" id="{D3E8DA40-850B-4653-9EBB-5C44F542A43E}"/>
              </a:ext>
            </a:extLst>
          </p:cNvPr>
          <p:cNvSpPr>
            <a:spLocks noGrp="1" noChangeArrowheads="1"/>
          </p:cNvSpPr>
          <p:nvPr>
            <p:ph type="title"/>
          </p:nvPr>
        </p:nvSpPr>
        <p:spPr/>
        <p:txBody>
          <a:bodyPr/>
          <a:lstStyle/>
          <a:p>
            <a:pPr algn="ctr"/>
            <a:r>
              <a:rPr lang="fr-CA" altLang="fr-FR" dirty="0"/>
              <a:t> Nos choix stratégiques</a:t>
            </a:r>
          </a:p>
        </p:txBody>
      </p:sp>
      <p:sp>
        <p:nvSpPr>
          <p:cNvPr id="45059" name="Espace réservé du contenu 2">
            <a:extLst>
              <a:ext uri="{FF2B5EF4-FFF2-40B4-BE49-F238E27FC236}">
                <a16:creationId xmlns:a16="http://schemas.microsoft.com/office/drawing/2014/main" id="{F5F5555A-9873-43A9-AEE6-B1833CB6DD01}"/>
              </a:ext>
            </a:extLst>
          </p:cNvPr>
          <p:cNvSpPr>
            <a:spLocks noGrp="1" noChangeArrowheads="1"/>
          </p:cNvSpPr>
          <p:nvPr>
            <p:ph idx="1"/>
          </p:nvPr>
        </p:nvSpPr>
        <p:spPr>
          <a:xfrm>
            <a:off x="611560" y="980728"/>
            <a:ext cx="7772400" cy="617240"/>
          </a:xfrm>
        </p:spPr>
        <p:txBody>
          <a:bodyPr/>
          <a:lstStyle/>
          <a:p>
            <a:r>
              <a:rPr lang="fr-CA" altLang="fr-FR" dirty="0"/>
              <a:t>Pair </a:t>
            </a:r>
            <a:r>
              <a:rPr lang="fr-CA" altLang="fr-FR" dirty="0" err="1"/>
              <a:t>aidance</a:t>
            </a:r>
            <a:r>
              <a:rPr lang="fr-CA" altLang="fr-FR" dirty="0"/>
              <a:t> – </a:t>
            </a:r>
            <a:r>
              <a:rPr lang="fr-CA" altLang="fr-FR" sz="2400" dirty="0"/>
              <a:t>Primauté de la personne</a:t>
            </a:r>
          </a:p>
          <a:p>
            <a:pPr lvl="1"/>
            <a:endParaRPr lang="fr-CA" altLang="fr-FR" dirty="0"/>
          </a:p>
          <a:p>
            <a:endParaRPr lang="fr-CA" altLang="fr-FR" dirty="0"/>
          </a:p>
        </p:txBody>
      </p:sp>
      <p:sp>
        <p:nvSpPr>
          <p:cNvPr id="4" name="Espace réservé du contenu 2">
            <a:extLst>
              <a:ext uri="{FF2B5EF4-FFF2-40B4-BE49-F238E27FC236}">
                <a16:creationId xmlns:a16="http://schemas.microsoft.com/office/drawing/2014/main" id="{47B4CA65-05FB-4F9E-80C6-E1F5ABBC38EC}"/>
              </a:ext>
            </a:extLst>
          </p:cNvPr>
          <p:cNvSpPr txBox="1">
            <a:spLocks noChangeArrowheads="1"/>
          </p:cNvSpPr>
          <p:nvPr/>
        </p:nvSpPr>
        <p:spPr bwMode="auto">
          <a:xfrm>
            <a:off x="611560" y="1636189"/>
            <a:ext cx="7772400" cy="71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a:lstStyle>
          <a:p>
            <a:r>
              <a:rPr lang="fr-CA" altLang="fr-FR" kern="0" dirty="0"/>
              <a:t>Être </a:t>
            </a:r>
            <a:r>
              <a:rPr lang="fr-CA" altLang="fr-FR" b="1" kern="0" dirty="0"/>
              <a:t>là </a:t>
            </a:r>
            <a:r>
              <a:rPr lang="fr-CA" altLang="fr-FR" b="1" i="1" kern="0" dirty="0"/>
              <a:t>où</a:t>
            </a:r>
            <a:r>
              <a:rPr lang="fr-CA" altLang="fr-FR" b="1" kern="0" dirty="0"/>
              <a:t> </a:t>
            </a:r>
            <a:r>
              <a:rPr lang="fr-CA" altLang="fr-FR" kern="0" dirty="0"/>
              <a:t>est</a:t>
            </a:r>
            <a:r>
              <a:rPr lang="fr-CA" altLang="fr-FR" b="1" kern="0" dirty="0"/>
              <a:t> </a:t>
            </a:r>
            <a:r>
              <a:rPr lang="fr-CA" altLang="fr-FR" kern="0" dirty="0"/>
              <a:t>la clientèle !</a:t>
            </a:r>
            <a:endParaRPr lang="fr-CA" altLang="fr-FR" sz="2400" kern="0" dirty="0"/>
          </a:p>
          <a:p>
            <a:pPr lvl="1"/>
            <a:endParaRPr lang="fr-CA" altLang="fr-FR" kern="0" dirty="0"/>
          </a:p>
          <a:p>
            <a:endParaRPr lang="fr-CA" altLang="fr-FR" kern="0" dirty="0"/>
          </a:p>
        </p:txBody>
      </p:sp>
      <p:sp>
        <p:nvSpPr>
          <p:cNvPr id="5" name="Espace réservé du contenu 2">
            <a:extLst>
              <a:ext uri="{FF2B5EF4-FFF2-40B4-BE49-F238E27FC236}">
                <a16:creationId xmlns:a16="http://schemas.microsoft.com/office/drawing/2014/main" id="{C0714A8F-62F5-4D35-96ED-31901406AFA9}"/>
              </a:ext>
            </a:extLst>
          </p:cNvPr>
          <p:cNvSpPr txBox="1">
            <a:spLocks noChangeArrowheads="1"/>
          </p:cNvSpPr>
          <p:nvPr/>
        </p:nvSpPr>
        <p:spPr bwMode="auto">
          <a:xfrm>
            <a:off x="616895" y="231804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a:lstStyle>
          <a:p>
            <a:r>
              <a:rPr lang="fr-CA" altLang="fr-FR" kern="0" dirty="0"/>
              <a:t>S’impliquer </a:t>
            </a:r>
            <a:r>
              <a:rPr lang="fr-CA" altLang="fr-FR" sz="2400" kern="0" dirty="0"/>
              <a:t>(Avis-Consultation-participation-positionnement)</a:t>
            </a:r>
          </a:p>
          <a:p>
            <a:pPr lvl="1"/>
            <a:endParaRPr lang="fr-CA" altLang="fr-FR" kern="0" dirty="0"/>
          </a:p>
          <a:p>
            <a:endParaRPr lang="fr-CA" altLang="fr-FR" kern="0" dirty="0"/>
          </a:p>
        </p:txBody>
      </p:sp>
      <p:sp>
        <p:nvSpPr>
          <p:cNvPr id="6" name="Espace réservé du contenu 2">
            <a:extLst>
              <a:ext uri="{FF2B5EF4-FFF2-40B4-BE49-F238E27FC236}">
                <a16:creationId xmlns:a16="http://schemas.microsoft.com/office/drawing/2014/main" id="{635201EE-8A28-4EF8-A98A-5F1B4091734E}"/>
              </a:ext>
            </a:extLst>
          </p:cNvPr>
          <p:cNvSpPr txBox="1">
            <a:spLocks noChangeArrowheads="1"/>
          </p:cNvSpPr>
          <p:nvPr/>
        </p:nvSpPr>
        <p:spPr bwMode="auto">
          <a:xfrm>
            <a:off x="616895" y="3398168"/>
            <a:ext cx="7772400" cy="2915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a:lstStyle>
          <a:p>
            <a:r>
              <a:rPr lang="fr-CA" altLang="fr-FR" kern="0" dirty="0"/>
              <a:t>S’associer </a:t>
            </a:r>
          </a:p>
          <a:p>
            <a:pPr lvl="1"/>
            <a:r>
              <a:rPr lang="fr-CA" altLang="fr-FR" sz="2400" kern="0" dirty="0"/>
              <a:t>aux organismes régionaux pour des projets locaux</a:t>
            </a:r>
          </a:p>
          <a:p>
            <a:pPr lvl="1"/>
            <a:r>
              <a:rPr lang="fr-CA" altLang="fr-FR" sz="2400" kern="0" dirty="0"/>
              <a:t>aux chercheurs</a:t>
            </a:r>
          </a:p>
          <a:p>
            <a:pPr lvl="1"/>
            <a:r>
              <a:rPr lang="fr-CA" altLang="fr-FR" sz="2400" kern="0" dirty="0"/>
              <a:t>aux regroupements/associations</a:t>
            </a:r>
          </a:p>
          <a:p>
            <a:pPr lvl="1"/>
            <a:r>
              <a:rPr lang="fr-CA" altLang="fr-FR" sz="2400" kern="0" dirty="0"/>
              <a:t>médias</a:t>
            </a:r>
          </a:p>
          <a:p>
            <a:pPr lvl="1"/>
            <a:endParaRPr lang="fr-CA" altLang="fr-FR" sz="2400" kern="0" dirty="0"/>
          </a:p>
          <a:p>
            <a:pPr lvl="1"/>
            <a:endParaRPr lang="fr-CA" altLang="fr-FR" kern="0" dirty="0"/>
          </a:p>
          <a:p>
            <a:endParaRPr lang="fr-CA" altLang="fr-FR" kern="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p:cTn id="7" dur="500" fill="hold"/>
                                        <p:tgtEl>
                                          <p:spTgt spid="450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505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505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C845A0-4FA3-4A57-9E96-65BCCBFC020C}"/>
              </a:ext>
            </a:extLst>
          </p:cNvPr>
          <p:cNvSpPr>
            <a:spLocks noGrp="1"/>
          </p:cNvSpPr>
          <p:nvPr>
            <p:ph type="ctrTitle"/>
          </p:nvPr>
        </p:nvSpPr>
        <p:spPr>
          <a:xfrm>
            <a:off x="683568" y="188640"/>
            <a:ext cx="7486650" cy="4896544"/>
          </a:xfrm>
        </p:spPr>
        <p:txBody>
          <a:bodyPr>
            <a:normAutofit fontScale="90000"/>
          </a:bodyPr>
          <a:lstStyle/>
          <a:p>
            <a:pPr>
              <a:defRPr/>
            </a:pPr>
            <a:br>
              <a:rPr lang="fr-CA" b="1" i="1" dirty="0">
                <a:solidFill>
                  <a:srgbClr val="F79600"/>
                </a:solidFill>
              </a:rPr>
            </a:br>
            <a:br>
              <a:rPr lang="fr-CA" b="1" i="1" dirty="0">
                <a:solidFill>
                  <a:srgbClr val="F79600"/>
                </a:solidFill>
              </a:rPr>
            </a:br>
            <a:br>
              <a:rPr lang="fr-CA" b="1" i="1" dirty="0">
                <a:solidFill>
                  <a:srgbClr val="F79600"/>
                </a:solidFill>
              </a:rPr>
            </a:br>
            <a:br>
              <a:rPr lang="fr-CA" b="1" i="1" dirty="0">
                <a:solidFill>
                  <a:srgbClr val="F79600"/>
                </a:solidFill>
              </a:rPr>
            </a:br>
            <a:r>
              <a:rPr lang="fr-CA" b="1" u="sng" dirty="0">
                <a:solidFill>
                  <a:srgbClr val="F79600"/>
                </a:solidFill>
              </a:rPr>
              <a:t>Pour et Par… la famille</a:t>
            </a:r>
            <a:br>
              <a:rPr lang="fr-CA" b="1" i="1" dirty="0">
                <a:solidFill>
                  <a:srgbClr val="F79600"/>
                </a:solidFill>
              </a:rPr>
            </a:br>
            <a:br>
              <a:rPr lang="fr-CA" b="1" i="1" dirty="0">
                <a:solidFill>
                  <a:srgbClr val="F79600"/>
                </a:solidFill>
              </a:rPr>
            </a:br>
            <a:br>
              <a:rPr lang="fr-CA" b="1" i="1" dirty="0">
                <a:solidFill>
                  <a:srgbClr val="F79600"/>
                </a:solidFill>
              </a:rPr>
            </a:br>
            <a:r>
              <a:rPr lang="fr-CA" b="1" i="1" dirty="0">
                <a:solidFill>
                  <a:srgbClr val="FFC000"/>
                </a:solidFill>
              </a:rPr>
              <a:t>C</a:t>
            </a:r>
            <a:r>
              <a:rPr lang="fr-CA" b="1" i="1" dirty="0">
                <a:solidFill>
                  <a:schemeClr val="bg1"/>
                </a:solidFill>
              </a:rPr>
              <a:t>liente</a:t>
            </a:r>
            <a:br>
              <a:rPr lang="fr-CA" b="1" i="1" dirty="0">
                <a:solidFill>
                  <a:schemeClr val="bg1"/>
                </a:solidFill>
              </a:rPr>
            </a:br>
            <a:r>
              <a:rPr lang="fr-CA" b="1" i="1" dirty="0">
                <a:solidFill>
                  <a:schemeClr val="bg1"/>
                </a:solidFill>
              </a:rPr>
              <a:t> </a:t>
            </a:r>
            <a:br>
              <a:rPr lang="fr-CA" b="1" i="1" dirty="0">
                <a:solidFill>
                  <a:schemeClr val="bg1"/>
                </a:solidFill>
              </a:rPr>
            </a:br>
            <a:r>
              <a:rPr lang="fr-CA" b="1" i="1" dirty="0">
                <a:solidFill>
                  <a:srgbClr val="FFC000"/>
                </a:solidFill>
              </a:rPr>
              <a:t>A</a:t>
            </a:r>
            <a:r>
              <a:rPr lang="fr-CA" b="1" i="1" dirty="0">
                <a:solidFill>
                  <a:schemeClr val="bg1"/>
                </a:solidFill>
              </a:rPr>
              <a:t>ccompagnatrice</a:t>
            </a:r>
            <a:br>
              <a:rPr lang="fr-CA" i="1" dirty="0">
                <a:solidFill>
                  <a:schemeClr val="bg1"/>
                </a:solidFill>
              </a:rPr>
            </a:br>
            <a:br>
              <a:rPr lang="fr-CA" b="1" i="1" dirty="0">
                <a:solidFill>
                  <a:schemeClr val="bg1"/>
                </a:solidFill>
              </a:rPr>
            </a:br>
            <a:r>
              <a:rPr lang="fr-CA" b="1" i="1" dirty="0">
                <a:solidFill>
                  <a:srgbClr val="FFC000"/>
                </a:solidFill>
              </a:rPr>
              <a:t>P</a:t>
            </a:r>
            <a:r>
              <a:rPr lang="fr-CA" b="1" i="1" dirty="0">
                <a:solidFill>
                  <a:schemeClr val="bg1"/>
                </a:solidFill>
              </a:rPr>
              <a:t>artenaire</a:t>
            </a:r>
            <a:br>
              <a:rPr lang="fr-CA" i="1" dirty="0">
                <a:solidFill>
                  <a:schemeClr val="bg1"/>
                </a:solidFill>
              </a:rPr>
            </a:br>
            <a:br>
              <a:rPr lang="fr-CA" i="1" dirty="0">
                <a:solidFill>
                  <a:schemeClr val="bg1"/>
                </a:solidFill>
              </a:rPr>
            </a:br>
            <a:r>
              <a:rPr lang="fr-CA" i="1" dirty="0">
                <a:solidFill>
                  <a:schemeClr val="bg1"/>
                </a:solidFill>
              </a:rPr>
              <a:t> </a:t>
            </a:r>
            <a:br>
              <a:rPr lang="fr-CA" b="1" i="1" dirty="0">
                <a:solidFill>
                  <a:srgbClr val="F79600"/>
                </a:solidFill>
              </a:rPr>
            </a:br>
            <a:br>
              <a:rPr lang="fr-CA" b="1" i="1" dirty="0">
                <a:solidFill>
                  <a:srgbClr val="F79600"/>
                </a:solidFill>
              </a:rPr>
            </a:br>
            <a:r>
              <a:rPr lang="fr-CA" b="1" i="1" dirty="0">
                <a:solidFill>
                  <a:srgbClr val="F79600"/>
                </a:solidFill>
              </a:rPr>
              <a:t> </a:t>
            </a:r>
            <a:br>
              <a:rPr lang="fr-CA" b="1" dirty="0">
                <a:solidFill>
                  <a:srgbClr val="F79600"/>
                </a:solidFill>
              </a:rPr>
            </a:br>
            <a:endParaRPr lang="fr-CA" b="1" dirty="0">
              <a:solidFill>
                <a:srgbClr val="F79600"/>
              </a:solidFill>
            </a:endParaRPr>
          </a:p>
        </p:txBody>
      </p:sp>
      <p:sp>
        <p:nvSpPr>
          <p:cNvPr id="67587" name="Rectangle 6">
            <a:extLst>
              <a:ext uri="{FF2B5EF4-FFF2-40B4-BE49-F238E27FC236}">
                <a16:creationId xmlns:a16="http://schemas.microsoft.com/office/drawing/2014/main" id="{F05D1A81-5B79-47D9-88CE-80F5BE3B2816}"/>
              </a:ext>
            </a:extLst>
          </p:cNvPr>
          <p:cNvSpPr>
            <a:spLocks noChangeArrowheads="1"/>
          </p:cNvSpPr>
          <p:nvPr/>
        </p:nvSpPr>
        <p:spPr bwMode="auto">
          <a:xfrm>
            <a:off x="1763713" y="5013325"/>
            <a:ext cx="5832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fr-CA" altLang="fr-FR" sz="2400" b="1">
                <a:latin typeface="Arial" panose="020B0604020202020204" pitchFamily="34" charset="0"/>
              </a:rPr>
              <a:t> </a:t>
            </a:r>
          </a:p>
        </p:txBody>
      </p:sp>
      <p:pic>
        <p:nvPicPr>
          <p:cNvPr id="67588" name="Image 3">
            <a:extLst>
              <a:ext uri="{FF2B5EF4-FFF2-40B4-BE49-F238E27FC236}">
                <a16:creationId xmlns:a16="http://schemas.microsoft.com/office/drawing/2014/main" id="{CB76A32A-F54A-493D-93DD-DB875899A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800" y="1372438"/>
            <a:ext cx="4176713"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567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67588"/>
                                        </p:tgtEl>
                                      </p:cBhvr>
                                    </p:animEffect>
                                    <p:animScale>
                                      <p:cBhvr>
                                        <p:cTn id="7" dur="250" autoRev="1" fill="hold"/>
                                        <p:tgtEl>
                                          <p:spTgt spid="6758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re 1">
            <a:extLst>
              <a:ext uri="{FF2B5EF4-FFF2-40B4-BE49-F238E27FC236}">
                <a16:creationId xmlns:a16="http://schemas.microsoft.com/office/drawing/2014/main" id="{0B75DDBF-7C84-4CC8-800F-1339DAC24D2A}"/>
              </a:ext>
            </a:extLst>
          </p:cNvPr>
          <p:cNvSpPr>
            <a:spLocks noGrp="1" noChangeArrowheads="1"/>
          </p:cNvSpPr>
          <p:nvPr>
            <p:ph type="title"/>
          </p:nvPr>
        </p:nvSpPr>
        <p:spPr/>
        <p:txBody>
          <a:bodyPr/>
          <a:lstStyle/>
          <a:p>
            <a:pPr algn="ctr"/>
            <a:r>
              <a:rPr lang="fr-CA" altLang="fr-FR" b="1" dirty="0"/>
              <a:t>Pour et par… la famille</a:t>
            </a:r>
            <a:endParaRPr lang="fr-CA" altLang="fr-FR" dirty="0"/>
          </a:p>
        </p:txBody>
      </p:sp>
      <p:sp>
        <p:nvSpPr>
          <p:cNvPr id="49155" name="Espace réservé du contenu 2">
            <a:extLst>
              <a:ext uri="{FF2B5EF4-FFF2-40B4-BE49-F238E27FC236}">
                <a16:creationId xmlns:a16="http://schemas.microsoft.com/office/drawing/2014/main" id="{23BD7453-74E0-45D2-8307-4C6998F3893B}"/>
              </a:ext>
            </a:extLst>
          </p:cNvPr>
          <p:cNvSpPr>
            <a:spLocks noGrp="1" noChangeArrowheads="1"/>
          </p:cNvSpPr>
          <p:nvPr>
            <p:ph idx="1"/>
          </p:nvPr>
        </p:nvSpPr>
        <p:spPr>
          <a:xfrm>
            <a:off x="685800" y="1143000"/>
            <a:ext cx="7772400" cy="989856"/>
          </a:xfrm>
        </p:spPr>
        <p:txBody>
          <a:bodyPr/>
          <a:lstStyle/>
          <a:p>
            <a:r>
              <a:rPr lang="fr-CA" altLang="fr-FR" sz="2800" dirty="0"/>
              <a:t>Pair </a:t>
            </a:r>
            <a:r>
              <a:rPr lang="fr-CA" altLang="fr-FR" sz="2800" dirty="0" err="1"/>
              <a:t>aidance</a:t>
            </a:r>
            <a:r>
              <a:rPr lang="fr-CA" altLang="fr-FR" sz="2800" dirty="0"/>
              <a:t> </a:t>
            </a:r>
            <a:r>
              <a:rPr lang="fr-CA" altLang="fr-FR" dirty="0"/>
              <a:t>– </a:t>
            </a:r>
            <a:r>
              <a:rPr lang="fr-CA" altLang="fr-FR" sz="2400" dirty="0"/>
              <a:t>soutien/accompagnement individuel</a:t>
            </a:r>
          </a:p>
        </p:txBody>
      </p:sp>
      <p:sp>
        <p:nvSpPr>
          <p:cNvPr id="4" name="Espace réservé du contenu 2">
            <a:extLst>
              <a:ext uri="{FF2B5EF4-FFF2-40B4-BE49-F238E27FC236}">
                <a16:creationId xmlns:a16="http://schemas.microsoft.com/office/drawing/2014/main" id="{7400B380-3F00-4334-8265-1FFE081065BF}"/>
              </a:ext>
            </a:extLst>
          </p:cNvPr>
          <p:cNvSpPr txBox="1">
            <a:spLocks noChangeArrowheads="1"/>
          </p:cNvSpPr>
          <p:nvPr/>
        </p:nvSpPr>
        <p:spPr bwMode="auto">
          <a:xfrm>
            <a:off x="683568" y="2128282"/>
            <a:ext cx="777240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a:lstStyle>
          <a:p>
            <a:r>
              <a:rPr lang="fr-CA" altLang="fr-FR" sz="2800" kern="0" dirty="0"/>
              <a:t>Animation</a:t>
            </a:r>
            <a:r>
              <a:rPr lang="fr-CA" altLang="fr-FR" kern="0" dirty="0"/>
              <a:t> – </a:t>
            </a:r>
            <a:r>
              <a:rPr lang="fr-CA" altLang="fr-FR" sz="2400" kern="0" dirty="0"/>
              <a:t>programmes d’éducation</a:t>
            </a:r>
          </a:p>
        </p:txBody>
      </p:sp>
      <p:sp>
        <p:nvSpPr>
          <p:cNvPr id="5" name="Espace réservé du contenu 2">
            <a:extLst>
              <a:ext uri="{FF2B5EF4-FFF2-40B4-BE49-F238E27FC236}">
                <a16:creationId xmlns:a16="http://schemas.microsoft.com/office/drawing/2014/main" id="{48A2E188-A54F-4373-A1B2-4477F852F292}"/>
              </a:ext>
            </a:extLst>
          </p:cNvPr>
          <p:cNvSpPr txBox="1">
            <a:spLocks noChangeArrowheads="1"/>
          </p:cNvSpPr>
          <p:nvPr/>
        </p:nvSpPr>
        <p:spPr bwMode="auto">
          <a:xfrm>
            <a:off x="710238" y="2780928"/>
            <a:ext cx="777240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a:lstStyle>
          <a:p>
            <a:r>
              <a:rPr lang="fr-CA" altLang="fr-FR" sz="2800" kern="0" dirty="0"/>
              <a:t>Consultation – recherche/établissements</a:t>
            </a:r>
          </a:p>
        </p:txBody>
      </p:sp>
      <p:sp>
        <p:nvSpPr>
          <p:cNvPr id="6" name="Espace réservé du contenu 2">
            <a:extLst>
              <a:ext uri="{FF2B5EF4-FFF2-40B4-BE49-F238E27FC236}">
                <a16:creationId xmlns:a16="http://schemas.microsoft.com/office/drawing/2014/main" id="{0373DDCC-8CDE-47DF-985F-285D71F5F378}"/>
              </a:ext>
            </a:extLst>
          </p:cNvPr>
          <p:cNvSpPr txBox="1">
            <a:spLocks noChangeArrowheads="1"/>
          </p:cNvSpPr>
          <p:nvPr/>
        </p:nvSpPr>
        <p:spPr bwMode="auto">
          <a:xfrm>
            <a:off x="710238" y="3429000"/>
            <a:ext cx="7772400"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a:lstStyle>
          <a:p>
            <a:r>
              <a:rPr lang="fr-CA" altLang="fr-FR" sz="2800" kern="0" dirty="0"/>
              <a:t>Témoignages</a:t>
            </a:r>
            <a:endParaRPr lang="fr-CA" altLang="fr-FR" kern="0" dirty="0"/>
          </a:p>
          <a:p>
            <a:pPr lvl="1"/>
            <a:r>
              <a:rPr lang="fr-CA" altLang="fr-FR" kern="0" dirty="0"/>
              <a:t>En direct: </a:t>
            </a:r>
            <a:r>
              <a:rPr lang="fr-CA" altLang="fr-FR" sz="2400" kern="0" dirty="0"/>
              <a:t>Présentations – colloques professionnels, établissements scolaires, résidents psychiatrie, autres…  </a:t>
            </a:r>
          </a:p>
          <a:p>
            <a:pPr lvl="1"/>
            <a:r>
              <a:rPr lang="fr-CA" altLang="fr-FR" kern="0" dirty="0"/>
              <a:t>Site web et réseaux sociaux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p:cTn id="7" dur="500" fill="hold"/>
                                        <p:tgtEl>
                                          <p:spTgt spid="491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15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915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D25CB4-266B-4AB8-B331-D1815E8ECDD0}"/>
              </a:ext>
            </a:extLst>
          </p:cNvPr>
          <p:cNvSpPr>
            <a:spLocks noGrp="1"/>
          </p:cNvSpPr>
          <p:nvPr>
            <p:ph type="ctrTitle"/>
          </p:nvPr>
        </p:nvSpPr>
        <p:spPr>
          <a:xfrm>
            <a:off x="685800" y="115888"/>
            <a:ext cx="7772400" cy="504825"/>
          </a:xfrm>
        </p:spPr>
        <p:txBody>
          <a:bodyPr>
            <a:normAutofit fontScale="90000"/>
          </a:bodyPr>
          <a:lstStyle/>
          <a:p>
            <a:pPr>
              <a:defRPr/>
            </a:pPr>
            <a:r>
              <a:rPr lang="fr-CA" b="1" dirty="0">
                <a:solidFill>
                  <a:srgbClr val="F79600"/>
                </a:solidFill>
              </a:rPr>
              <a:t> </a:t>
            </a:r>
          </a:p>
        </p:txBody>
      </p:sp>
      <p:sp>
        <p:nvSpPr>
          <p:cNvPr id="3" name="Sous-titre 2">
            <a:extLst>
              <a:ext uri="{FF2B5EF4-FFF2-40B4-BE49-F238E27FC236}">
                <a16:creationId xmlns:a16="http://schemas.microsoft.com/office/drawing/2014/main" id="{4BA872D3-512D-4DDE-A302-D7E401D400E1}"/>
              </a:ext>
            </a:extLst>
          </p:cNvPr>
          <p:cNvSpPr>
            <a:spLocks noGrp="1"/>
          </p:cNvSpPr>
          <p:nvPr>
            <p:ph type="subTitle" idx="1"/>
          </p:nvPr>
        </p:nvSpPr>
        <p:spPr>
          <a:xfrm>
            <a:off x="251520" y="562293"/>
            <a:ext cx="4968875" cy="2916237"/>
          </a:xfrm>
        </p:spPr>
        <p:txBody>
          <a:bodyPr>
            <a:normAutofit/>
          </a:bodyPr>
          <a:lstStyle/>
          <a:p>
            <a:pPr algn="l">
              <a:defRPr/>
            </a:pPr>
            <a:r>
              <a:rPr lang="fr-CA" sz="3600" b="1" dirty="0">
                <a:solidFill>
                  <a:srgbClr val="F79600"/>
                </a:solidFill>
              </a:rPr>
              <a:t>Cliente et Accompagnatrice</a:t>
            </a:r>
          </a:p>
          <a:p>
            <a:pPr algn="l">
              <a:defRPr/>
            </a:pPr>
            <a:r>
              <a:rPr lang="fr-CA" sz="3800" b="1" dirty="0"/>
              <a:t>Ce que la science confirme…</a:t>
            </a:r>
            <a:r>
              <a:rPr lang="fr-CA" sz="4200" b="1" dirty="0"/>
              <a:t>	</a:t>
            </a:r>
          </a:p>
          <a:p>
            <a:pPr lvl="1" algn="l">
              <a:defRPr/>
            </a:pPr>
            <a:endParaRPr lang="fr-CA" sz="2600" b="1" dirty="0"/>
          </a:p>
          <a:p>
            <a:pPr algn="l">
              <a:defRPr/>
            </a:pPr>
            <a:endParaRPr lang="fr-CA" sz="5100" b="1" dirty="0">
              <a:solidFill>
                <a:srgbClr val="F79600"/>
              </a:solidFill>
            </a:endParaRPr>
          </a:p>
        </p:txBody>
      </p:sp>
      <p:pic>
        <p:nvPicPr>
          <p:cNvPr id="51204" name="Image 5">
            <a:extLst>
              <a:ext uri="{FF2B5EF4-FFF2-40B4-BE49-F238E27FC236}">
                <a16:creationId xmlns:a16="http://schemas.microsoft.com/office/drawing/2014/main" id="{3A0107A8-A457-4A8C-8679-64EAB6041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9616" y="130492"/>
            <a:ext cx="2519363"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ous-titre 2">
            <a:extLst>
              <a:ext uri="{FF2B5EF4-FFF2-40B4-BE49-F238E27FC236}">
                <a16:creationId xmlns:a16="http://schemas.microsoft.com/office/drawing/2014/main" id="{863D9B9D-12AA-4A36-838D-A214C0F168DD}"/>
              </a:ext>
            </a:extLst>
          </p:cNvPr>
          <p:cNvSpPr txBox="1">
            <a:spLocks/>
          </p:cNvSpPr>
          <p:nvPr/>
        </p:nvSpPr>
        <p:spPr bwMode="auto">
          <a:xfrm>
            <a:off x="2735957" y="3838450"/>
            <a:ext cx="4968875" cy="3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0" indent="0" algn="ctr" rtl="0" eaLnBrk="0" fontAlgn="base" hangingPunct="0">
              <a:spcBef>
                <a:spcPct val="20000"/>
              </a:spcBef>
              <a:spcAft>
                <a:spcPct val="0"/>
              </a:spcAft>
              <a:buNone/>
              <a:defRPr sz="3200">
                <a:solidFill>
                  <a:schemeClr val="bg1"/>
                </a:solidFill>
                <a:latin typeface="+mn-lt"/>
                <a:ea typeface="+mn-ea"/>
                <a:cs typeface="+mn-cs"/>
              </a:defRPr>
            </a:lvl1pPr>
            <a:lvl2pPr marL="457200" indent="0" algn="ctr" rtl="0" eaLnBrk="0" fontAlgn="base" hangingPunct="0">
              <a:spcBef>
                <a:spcPct val="20000"/>
              </a:spcBef>
              <a:spcAft>
                <a:spcPct val="0"/>
              </a:spcAft>
              <a:buNone/>
              <a:defRPr sz="2800">
                <a:solidFill>
                  <a:schemeClr val="bg1"/>
                </a:solidFill>
                <a:latin typeface="+mn-lt"/>
                <a:ea typeface="+mn-ea"/>
              </a:defRPr>
            </a:lvl2pPr>
            <a:lvl3pPr marL="914400" indent="0" algn="ctr" rtl="0" eaLnBrk="0" fontAlgn="base" hangingPunct="0">
              <a:spcBef>
                <a:spcPct val="20000"/>
              </a:spcBef>
              <a:spcAft>
                <a:spcPct val="0"/>
              </a:spcAft>
              <a:buNone/>
              <a:defRPr sz="2400">
                <a:solidFill>
                  <a:schemeClr val="bg1"/>
                </a:solidFill>
                <a:latin typeface="+mn-lt"/>
                <a:ea typeface="+mn-ea"/>
              </a:defRPr>
            </a:lvl3pPr>
            <a:lvl4pPr marL="1371600" indent="0" algn="ctr" rtl="0" eaLnBrk="0" fontAlgn="base" hangingPunct="0">
              <a:spcBef>
                <a:spcPct val="20000"/>
              </a:spcBef>
              <a:spcAft>
                <a:spcPct val="0"/>
              </a:spcAft>
              <a:buNone/>
              <a:defRPr sz="2000">
                <a:solidFill>
                  <a:schemeClr val="bg1"/>
                </a:solidFill>
                <a:latin typeface="+mn-lt"/>
                <a:ea typeface="+mn-ea"/>
              </a:defRPr>
            </a:lvl4pPr>
            <a:lvl5pPr marL="1828800" indent="0" algn="ctr" rtl="0" eaLnBrk="0" fontAlgn="base" hangingPunct="0">
              <a:spcBef>
                <a:spcPct val="20000"/>
              </a:spcBef>
              <a:spcAft>
                <a:spcPct val="0"/>
              </a:spcAft>
              <a:buNone/>
              <a:defRPr sz="2000">
                <a:solidFill>
                  <a:schemeClr val="bg1"/>
                </a:solidFill>
                <a:latin typeface="+mn-lt"/>
                <a:ea typeface="+mn-ea"/>
              </a:defRPr>
            </a:lvl5pPr>
            <a:lvl6pPr marL="2286000" indent="0" algn="ctr" rtl="0" fontAlgn="base">
              <a:spcBef>
                <a:spcPct val="20000"/>
              </a:spcBef>
              <a:spcAft>
                <a:spcPct val="0"/>
              </a:spcAft>
              <a:buNone/>
              <a:defRPr sz="2000">
                <a:solidFill>
                  <a:schemeClr val="bg1"/>
                </a:solidFill>
                <a:latin typeface="+mn-lt"/>
                <a:ea typeface="+mn-ea"/>
              </a:defRPr>
            </a:lvl6pPr>
            <a:lvl7pPr marL="2743200" indent="0" algn="ctr" rtl="0" fontAlgn="base">
              <a:spcBef>
                <a:spcPct val="20000"/>
              </a:spcBef>
              <a:spcAft>
                <a:spcPct val="0"/>
              </a:spcAft>
              <a:buNone/>
              <a:defRPr sz="2000">
                <a:solidFill>
                  <a:schemeClr val="bg1"/>
                </a:solidFill>
                <a:latin typeface="+mn-lt"/>
                <a:ea typeface="+mn-ea"/>
              </a:defRPr>
            </a:lvl7pPr>
            <a:lvl8pPr marL="3200400" indent="0" algn="ctr" rtl="0" fontAlgn="base">
              <a:spcBef>
                <a:spcPct val="20000"/>
              </a:spcBef>
              <a:spcAft>
                <a:spcPct val="0"/>
              </a:spcAft>
              <a:buNone/>
              <a:defRPr sz="2000">
                <a:solidFill>
                  <a:schemeClr val="bg1"/>
                </a:solidFill>
                <a:latin typeface="+mn-lt"/>
                <a:ea typeface="+mn-ea"/>
              </a:defRPr>
            </a:lvl8pPr>
            <a:lvl9pPr marL="3657600" indent="0" algn="ctr" rtl="0" fontAlgn="base">
              <a:spcBef>
                <a:spcPct val="20000"/>
              </a:spcBef>
              <a:spcAft>
                <a:spcPct val="0"/>
              </a:spcAft>
              <a:buNone/>
              <a:defRPr sz="2000">
                <a:solidFill>
                  <a:schemeClr val="bg1"/>
                </a:solidFill>
                <a:latin typeface="+mn-lt"/>
                <a:ea typeface="+mn-ea"/>
              </a:defRPr>
            </a:lvl9pPr>
          </a:lstStyle>
          <a:p>
            <a:pPr algn="l">
              <a:defRPr/>
            </a:pPr>
            <a:r>
              <a:rPr lang="fr-CA" sz="3900" b="1" kern="0" dirty="0">
                <a:solidFill>
                  <a:srgbClr val="F79600"/>
                </a:solidFill>
              </a:rPr>
              <a:t>Partenaire de soins</a:t>
            </a:r>
          </a:p>
          <a:p>
            <a:pPr lvl="1" algn="l">
              <a:buFont typeface="Arial" pitchFamily="34" charset="0"/>
              <a:buChar char="•"/>
              <a:defRPr/>
            </a:pPr>
            <a:r>
              <a:rPr lang="fr-CA" sz="4200" b="1" kern="0" dirty="0"/>
              <a:t>PASM 2015-2020 </a:t>
            </a:r>
          </a:p>
          <a:p>
            <a:pPr lvl="1" algn="l">
              <a:buFont typeface="Arial" pitchFamily="34" charset="0"/>
              <a:buChar char="•"/>
              <a:defRPr/>
            </a:pPr>
            <a:r>
              <a:rPr lang="fr-CA" sz="4200" b="1" kern="0" dirty="0"/>
              <a:t>Enjeu principal</a:t>
            </a:r>
          </a:p>
          <a:p>
            <a:pPr lvl="1" algn="l">
              <a:buFont typeface="Arial" pitchFamily="34" charset="0"/>
              <a:buChar char="•"/>
              <a:defRPr/>
            </a:pPr>
            <a:r>
              <a:rPr lang="fr-CA" sz="4200" b="1" kern="0" dirty="0"/>
              <a:t>Facteurs clés</a:t>
            </a:r>
          </a:p>
          <a:p>
            <a:pPr lvl="1" algn="l">
              <a:defRPr/>
            </a:pPr>
            <a:endParaRPr lang="fr-CA" sz="2600" b="1" kern="0" dirty="0"/>
          </a:p>
          <a:p>
            <a:pPr algn="l">
              <a:defRPr/>
            </a:pPr>
            <a:endParaRPr lang="fr-CA" sz="5100" b="1" kern="0" dirty="0">
              <a:solidFill>
                <a:srgbClr val="F79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204"/>
                                        </p:tgtEl>
                                        <p:attrNameLst>
                                          <p:attrName>style.visibility</p:attrName>
                                        </p:attrNameLst>
                                      </p:cBhvr>
                                      <p:to>
                                        <p:strVal val="visible"/>
                                      </p:to>
                                    </p:set>
                                    <p:anim calcmode="lin" valueType="num">
                                      <p:cBhvr>
                                        <p:cTn id="7" dur="1000" fill="hold"/>
                                        <p:tgtEl>
                                          <p:spTgt spid="51204"/>
                                        </p:tgtEl>
                                        <p:attrNameLst>
                                          <p:attrName>ppt_w</p:attrName>
                                        </p:attrNameLst>
                                      </p:cBhvr>
                                      <p:tavLst>
                                        <p:tav tm="0">
                                          <p:val>
                                            <p:fltVal val="0"/>
                                          </p:val>
                                        </p:tav>
                                        <p:tav tm="100000">
                                          <p:val>
                                            <p:strVal val="#ppt_w"/>
                                          </p:val>
                                        </p:tav>
                                      </p:tavLst>
                                    </p:anim>
                                    <p:anim calcmode="lin" valueType="num">
                                      <p:cBhvr>
                                        <p:cTn id="8" dur="1000" fill="hold"/>
                                        <p:tgtEl>
                                          <p:spTgt spid="51204"/>
                                        </p:tgtEl>
                                        <p:attrNameLst>
                                          <p:attrName>ppt_h</p:attrName>
                                        </p:attrNameLst>
                                      </p:cBhvr>
                                      <p:tavLst>
                                        <p:tav tm="0">
                                          <p:val>
                                            <p:fltVal val="0"/>
                                          </p:val>
                                        </p:tav>
                                        <p:tav tm="100000">
                                          <p:val>
                                            <p:strVal val="#ppt_h"/>
                                          </p:val>
                                        </p:tav>
                                      </p:tavLst>
                                    </p:anim>
                                    <p:anim calcmode="lin" valueType="num">
                                      <p:cBhvr>
                                        <p:cTn id="9" dur="1000" fill="hold"/>
                                        <p:tgtEl>
                                          <p:spTgt spid="51204"/>
                                        </p:tgtEl>
                                        <p:attrNameLst>
                                          <p:attrName>style.rotation</p:attrName>
                                        </p:attrNameLst>
                                      </p:cBhvr>
                                      <p:tavLst>
                                        <p:tav tm="0">
                                          <p:val>
                                            <p:fltVal val="90"/>
                                          </p:val>
                                        </p:tav>
                                        <p:tav tm="100000">
                                          <p:val>
                                            <p:fltVal val="0"/>
                                          </p:val>
                                        </p:tav>
                                      </p:tavLst>
                                    </p:anim>
                                    <p:animEffect transition="in" filter="fade">
                                      <p:cBhvr>
                                        <p:cTn id="10" dur="1000"/>
                                        <p:tgtEl>
                                          <p:spTgt spid="5120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up)">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re 1">
            <a:extLst>
              <a:ext uri="{FF2B5EF4-FFF2-40B4-BE49-F238E27FC236}">
                <a16:creationId xmlns:a16="http://schemas.microsoft.com/office/drawing/2014/main" id="{F83EFBFA-BCBA-4821-A076-D99F3C052E38}"/>
              </a:ext>
            </a:extLst>
          </p:cNvPr>
          <p:cNvSpPr>
            <a:spLocks noGrp="1" noChangeArrowheads="1"/>
          </p:cNvSpPr>
          <p:nvPr>
            <p:ph type="ctrTitle"/>
          </p:nvPr>
        </p:nvSpPr>
        <p:spPr>
          <a:xfrm>
            <a:off x="685800" y="115888"/>
            <a:ext cx="7772400" cy="957262"/>
          </a:xfrm>
        </p:spPr>
        <p:txBody>
          <a:bodyPr/>
          <a:lstStyle/>
          <a:p>
            <a:r>
              <a:rPr lang="fr-CA" altLang="fr-FR" b="1">
                <a:solidFill>
                  <a:srgbClr val="F79600"/>
                </a:solidFill>
              </a:rPr>
              <a:t> </a:t>
            </a:r>
          </a:p>
        </p:txBody>
      </p:sp>
      <p:sp>
        <p:nvSpPr>
          <p:cNvPr id="3" name="Sous-titre 2">
            <a:extLst>
              <a:ext uri="{FF2B5EF4-FFF2-40B4-BE49-F238E27FC236}">
                <a16:creationId xmlns:a16="http://schemas.microsoft.com/office/drawing/2014/main" id="{8B5A576C-C9B5-486C-B325-91E4A34847FD}"/>
              </a:ext>
            </a:extLst>
          </p:cNvPr>
          <p:cNvSpPr>
            <a:spLocks noGrp="1"/>
          </p:cNvSpPr>
          <p:nvPr>
            <p:ph type="subTitle" idx="1"/>
          </p:nvPr>
        </p:nvSpPr>
        <p:spPr>
          <a:xfrm>
            <a:off x="0" y="1031875"/>
            <a:ext cx="8715375" cy="4667250"/>
          </a:xfrm>
        </p:spPr>
        <p:txBody>
          <a:bodyPr>
            <a:noAutofit/>
          </a:bodyPr>
          <a:lstStyle/>
          <a:p>
            <a:pPr algn="l">
              <a:defRPr/>
            </a:pPr>
            <a:r>
              <a:rPr lang="fr-CA" sz="2000" b="1" u="sng" dirty="0"/>
              <a:t>(Briand et coll. 2014) (Machin &amp; Reppert 2013)</a:t>
            </a:r>
          </a:p>
          <a:p>
            <a:pPr algn="l">
              <a:spcBef>
                <a:spcPts val="0"/>
              </a:spcBef>
              <a:defRPr/>
            </a:pPr>
            <a:r>
              <a:rPr lang="fr-CA" sz="2200" dirty="0"/>
              <a:t>Bien soutenue, elle joue auprès de son </a:t>
            </a:r>
          </a:p>
          <a:p>
            <a:pPr algn="l">
              <a:spcBef>
                <a:spcPts val="0"/>
              </a:spcBef>
              <a:defRPr/>
            </a:pPr>
            <a:r>
              <a:rPr lang="fr-CA" sz="2200" dirty="0"/>
              <a:t>proche malade un rôle important dans… </a:t>
            </a:r>
          </a:p>
          <a:p>
            <a:pPr marL="457200" indent="-280988" algn="l">
              <a:spcBef>
                <a:spcPts val="0"/>
              </a:spcBef>
              <a:buFont typeface="Arial" panose="020B0604020202020204" pitchFamily="34" charset="0"/>
              <a:buChar char="•"/>
              <a:defRPr/>
            </a:pPr>
            <a:r>
              <a:rPr lang="fr-CA" sz="2200" dirty="0"/>
              <a:t>le cheminement vers son rétablissement </a:t>
            </a:r>
          </a:p>
          <a:p>
            <a:pPr marL="457200" indent="-280988" algn="l">
              <a:spcBef>
                <a:spcPts val="0"/>
              </a:spcBef>
              <a:buFont typeface="Arial" panose="020B0604020202020204" pitchFamily="34" charset="0"/>
              <a:buChar char="•"/>
              <a:defRPr/>
            </a:pPr>
            <a:r>
              <a:rPr lang="fr-CA" sz="2200" dirty="0"/>
              <a:t>l’amélioration de sa qualité de vie</a:t>
            </a:r>
          </a:p>
          <a:p>
            <a:pPr marL="457200" indent="-280988" algn="l">
              <a:spcBef>
                <a:spcPts val="0"/>
              </a:spcBef>
              <a:buFont typeface="Arial" panose="020B0604020202020204" pitchFamily="34" charset="0"/>
              <a:buChar char="•"/>
              <a:defRPr/>
            </a:pPr>
            <a:r>
              <a:rPr lang="fr-CA" sz="2200" dirty="0"/>
              <a:t>son intégration dans la communauté</a:t>
            </a:r>
          </a:p>
          <a:p>
            <a:pPr algn="l">
              <a:spcBef>
                <a:spcPts val="0"/>
              </a:spcBef>
              <a:defRPr/>
            </a:pPr>
            <a:endParaRPr lang="fr-CA" sz="1050" b="1" u="sng" dirty="0"/>
          </a:p>
          <a:p>
            <a:pPr algn="l">
              <a:spcBef>
                <a:spcPts val="0"/>
              </a:spcBef>
              <a:defRPr/>
            </a:pPr>
            <a:r>
              <a:rPr lang="fr-CA" sz="2000" b="1" u="sng" dirty="0"/>
              <a:t>(CSMC –Stratégie en matière de SM);</a:t>
            </a:r>
          </a:p>
          <a:p>
            <a:pPr algn="l">
              <a:spcBef>
                <a:spcPts val="0"/>
              </a:spcBef>
              <a:defRPr/>
            </a:pPr>
            <a:endParaRPr lang="fr-CA" sz="1000" b="1" dirty="0"/>
          </a:p>
          <a:p>
            <a:pPr algn="l">
              <a:spcBef>
                <a:spcPts val="0"/>
              </a:spcBef>
              <a:defRPr/>
            </a:pPr>
            <a:r>
              <a:rPr lang="fr-CA" sz="2200" dirty="0"/>
              <a:t>Un soutien adéquat à la famille atténue les facteurs de stress associés à la fourniture de soins au proche </a:t>
            </a:r>
          </a:p>
          <a:p>
            <a:pPr algn="l">
              <a:spcBef>
                <a:spcPts val="0"/>
              </a:spcBef>
              <a:defRPr/>
            </a:pPr>
            <a:r>
              <a:rPr lang="fr-CA" sz="2200" dirty="0"/>
              <a:t>L’absence de soutien peut avoir des effets négatifs sur elle (sa propre santé et son bien-être) et compromettre ainsi leur capacité d’offrir l’accompagnement au proche; </a:t>
            </a:r>
          </a:p>
          <a:p>
            <a:pPr algn="l">
              <a:defRPr/>
            </a:pPr>
            <a:r>
              <a:rPr lang="fr-CA" sz="2200" b="1" dirty="0">
                <a:solidFill>
                  <a:srgbClr val="EEA055"/>
                </a:solidFill>
              </a:rPr>
              <a:t>				L’accompagnement…</a:t>
            </a:r>
          </a:p>
          <a:p>
            <a:pPr algn="l">
              <a:defRPr/>
            </a:pPr>
            <a:endParaRPr lang="fr-CA" sz="2200" b="1" dirty="0">
              <a:solidFill>
                <a:srgbClr val="EEA055"/>
              </a:solidFill>
            </a:endParaRPr>
          </a:p>
          <a:p>
            <a:pPr algn="l">
              <a:defRPr/>
            </a:pPr>
            <a:r>
              <a:rPr lang="fr-CA" sz="2200" b="1" dirty="0">
                <a:solidFill>
                  <a:srgbClr val="EEA055"/>
                </a:solidFill>
              </a:rPr>
              <a:t>   		Contribution majeure au système de santé.</a:t>
            </a:r>
          </a:p>
        </p:txBody>
      </p:sp>
      <p:sp>
        <p:nvSpPr>
          <p:cNvPr id="53252" name="ZoneTexte 13">
            <a:extLst>
              <a:ext uri="{FF2B5EF4-FFF2-40B4-BE49-F238E27FC236}">
                <a16:creationId xmlns:a16="http://schemas.microsoft.com/office/drawing/2014/main" id="{3C9B34EA-F210-443C-9944-AA59920D385C}"/>
              </a:ext>
            </a:extLst>
          </p:cNvPr>
          <p:cNvSpPr txBox="1">
            <a:spLocks noChangeArrowheads="1"/>
          </p:cNvSpPr>
          <p:nvPr/>
        </p:nvSpPr>
        <p:spPr bwMode="auto">
          <a:xfrm flipH="1">
            <a:off x="0" y="65088"/>
            <a:ext cx="91440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9pPr>
          </a:lstStyle>
          <a:p>
            <a:pPr algn="ctr">
              <a:buFontTx/>
              <a:buNone/>
            </a:pPr>
            <a:r>
              <a:rPr lang="fr-CA" altLang="fr-FR" sz="2800" b="1" dirty="0">
                <a:solidFill>
                  <a:srgbClr val="F79600"/>
                </a:solidFill>
                <a:latin typeface="Arial" panose="020B0604020202020204" pitchFamily="34" charset="0"/>
              </a:rPr>
              <a:t>La famille…le seul lien durable !</a:t>
            </a:r>
          </a:p>
          <a:p>
            <a:pPr algn="ctr">
              <a:buFontTx/>
              <a:buNone/>
            </a:pPr>
            <a:r>
              <a:rPr lang="fr-CA" altLang="fr-FR" sz="2400" b="1" dirty="0">
                <a:solidFill>
                  <a:srgbClr val="F79600"/>
                </a:solidFill>
                <a:latin typeface="Arial" panose="020B0604020202020204" pitchFamily="34" charset="0"/>
              </a:rPr>
              <a:t>La science le confirme…</a:t>
            </a:r>
          </a:p>
        </p:txBody>
      </p:sp>
      <p:pic>
        <p:nvPicPr>
          <p:cNvPr id="53253" name="Image 15">
            <a:extLst>
              <a:ext uri="{FF2B5EF4-FFF2-40B4-BE49-F238E27FC236}">
                <a16:creationId xmlns:a16="http://schemas.microsoft.com/office/drawing/2014/main" id="{10075064-6A54-4052-85D9-93327B96A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9526" y="1183481"/>
            <a:ext cx="2570162"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èche : bas 1">
            <a:extLst>
              <a:ext uri="{FF2B5EF4-FFF2-40B4-BE49-F238E27FC236}">
                <a16:creationId xmlns:a16="http://schemas.microsoft.com/office/drawing/2014/main" id="{4208B46F-2770-49B4-896D-ADAC0E686578}"/>
              </a:ext>
            </a:extLst>
          </p:cNvPr>
          <p:cNvSpPr/>
          <p:nvPr/>
        </p:nvSpPr>
        <p:spPr bwMode="auto">
          <a:xfrm>
            <a:off x="4572000" y="5826125"/>
            <a:ext cx="1348728" cy="411187"/>
          </a:xfrm>
          <a:prstGeom prst="downArrow">
            <a:avLst>
              <a:gd name="adj1" fmla="val 50000"/>
              <a:gd name="adj2" fmla="val 5397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A" sz="2400" b="0" i="0" u="none" strike="noStrike" cap="none" normalizeH="0" baseline="0">
              <a:ln>
                <a:noFill/>
              </a:ln>
              <a:solidFill>
                <a:srgbClr val="EEA055"/>
              </a:solidFill>
              <a:effectLst/>
              <a:latin typeface="Arial" charset="0"/>
              <a:ea typeface="ＭＳ Ｐゴシック" pitchFamily="8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outVertical)">
                                      <p:cBhvr>
                                        <p:cTn id="7" dur="500"/>
                                        <p:tgtEl>
                                          <p:spTgt spid="3">
                                            <p:txEl>
                                              <p:pRg st="0" end="0"/>
                                            </p:txEl>
                                          </p:spTgt>
                                        </p:tgtEl>
                                      </p:cBhvr>
                                    </p:animEffect>
                                  </p:childTnLst>
                                </p:cTn>
                              </p:par>
                              <p:par>
                                <p:cTn id="8" presetID="16" presetClass="entr" presetSubtype="37"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outVertical)">
                                      <p:cBhvr>
                                        <p:cTn id="10" dur="500"/>
                                        <p:tgtEl>
                                          <p:spTgt spid="3">
                                            <p:txEl>
                                              <p:pRg st="1" end="1"/>
                                            </p:txEl>
                                          </p:spTgt>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outVertical)">
                                      <p:cBhvr>
                                        <p:cTn id="13" dur="500"/>
                                        <p:tgtEl>
                                          <p:spTgt spid="3">
                                            <p:txEl>
                                              <p:pRg st="2" end="2"/>
                                            </p:txEl>
                                          </p:spTgt>
                                        </p:tgtEl>
                                      </p:cBhvr>
                                    </p:animEffect>
                                  </p:childTnLst>
                                </p:cTn>
                              </p:par>
                              <p:par>
                                <p:cTn id="14" presetID="16" presetClass="entr" presetSubtype="37"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outVertical)">
                                      <p:cBhvr>
                                        <p:cTn id="16" dur="500"/>
                                        <p:tgtEl>
                                          <p:spTgt spid="3">
                                            <p:txEl>
                                              <p:pRg st="3" end="3"/>
                                            </p:txEl>
                                          </p:spTgt>
                                        </p:tgtEl>
                                      </p:cBhvr>
                                    </p:animEffect>
                                  </p:childTnLst>
                                </p:cTn>
                              </p:par>
                              <p:par>
                                <p:cTn id="17" presetID="16" presetClass="entr" presetSubtype="37"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outVertical)">
                                      <p:cBhvr>
                                        <p:cTn id="19" dur="500"/>
                                        <p:tgtEl>
                                          <p:spTgt spid="3">
                                            <p:txEl>
                                              <p:pRg st="4" end="4"/>
                                            </p:txEl>
                                          </p:spTgt>
                                        </p:tgtEl>
                                      </p:cBhvr>
                                    </p:animEffect>
                                  </p:childTnLst>
                                </p:cTn>
                              </p:par>
                              <p:par>
                                <p:cTn id="20" presetID="16" presetClass="entr" presetSubtype="37"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outVertic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arn(outVertical)">
                                      <p:cBhvr>
                                        <p:cTn id="27" dur="500"/>
                                        <p:tgtEl>
                                          <p:spTgt spid="3">
                                            <p:txEl>
                                              <p:pRg st="7" end="7"/>
                                            </p:txEl>
                                          </p:spTgt>
                                        </p:tgtEl>
                                      </p:cBhvr>
                                    </p:animEffect>
                                  </p:childTnLst>
                                </p:cTn>
                              </p:par>
                              <p:par>
                                <p:cTn id="28" presetID="16" presetClass="entr" presetSubtype="37"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barn(outVertical)">
                                      <p:cBhvr>
                                        <p:cTn id="30" dur="500"/>
                                        <p:tgtEl>
                                          <p:spTgt spid="3">
                                            <p:txEl>
                                              <p:pRg st="9" end="9"/>
                                            </p:txEl>
                                          </p:spTgt>
                                        </p:tgtEl>
                                      </p:cBhvr>
                                    </p:animEffect>
                                  </p:childTnLst>
                                </p:cTn>
                              </p:par>
                              <p:par>
                                <p:cTn id="31" presetID="16" presetClass="entr" presetSubtype="37"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barn(outVertical)">
                                      <p:cBhvr>
                                        <p:cTn id="33" dur="500"/>
                                        <p:tgtEl>
                                          <p:spTgt spid="3">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barn(outVertical)">
                                      <p:cBhvr>
                                        <p:cTn id="38" dur="500"/>
                                        <p:tgtEl>
                                          <p:spTgt spid="3">
                                            <p:txEl>
                                              <p:pRg st="11" end="1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Effect transition="in" filter="barn(outVertical)">
                                      <p:cBhvr>
                                        <p:cTn id="43"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EF00B1-F9EF-41A5-9358-B9ED22CC7362}"/>
              </a:ext>
            </a:extLst>
          </p:cNvPr>
          <p:cNvSpPr>
            <a:spLocks noGrp="1"/>
          </p:cNvSpPr>
          <p:nvPr>
            <p:ph type="ctrTitle"/>
          </p:nvPr>
        </p:nvSpPr>
        <p:spPr>
          <a:xfrm>
            <a:off x="685800" y="115888"/>
            <a:ext cx="7772400" cy="504825"/>
          </a:xfrm>
        </p:spPr>
        <p:txBody>
          <a:bodyPr>
            <a:normAutofit fontScale="90000"/>
          </a:bodyPr>
          <a:lstStyle/>
          <a:p>
            <a:pPr>
              <a:defRPr/>
            </a:pPr>
            <a:r>
              <a:rPr lang="fr-CA" b="1" dirty="0">
                <a:solidFill>
                  <a:srgbClr val="F79600"/>
                </a:solidFill>
              </a:rPr>
              <a:t> </a:t>
            </a:r>
          </a:p>
        </p:txBody>
      </p:sp>
      <p:sp>
        <p:nvSpPr>
          <p:cNvPr id="3" name="Sous-titre 2">
            <a:extLst>
              <a:ext uri="{FF2B5EF4-FFF2-40B4-BE49-F238E27FC236}">
                <a16:creationId xmlns:a16="http://schemas.microsoft.com/office/drawing/2014/main" id="{A64475BD-865E-4358-A13F-6B7C0FA08B89}"/>
              </a:ext>
            </a:extLst>
          </p:cNvPr>
          <p:cNvSpPr>
            <a:spLocks noGrp="1"/>
          </p:cNvSpPr>
          <p:nvPr>
            <p:ph type="subTitle" idx="1"/>
          </p:nvPr>
        </p:nvSpPr>
        <p:spPr>
          <a:xfrm>
            <a:off x="198438" y="1198721"/>
            <a:ext cx="8785225" cy="4670267"/>
          </a:xfrm>
        </p:spPr>
        <p:txBody>
          <a:bodyPr>
            <a:normAutofit/>
          </a:bodyPr>
          <a:lstStyle/>
          <a:p>
            <a:pPr algn="l">
              <a:defRPr/>
            </a:pPr>
            <a:r>
              <a:rPr lang="fr-CA" sz="2600" b="1" dirty="0"/>
              <a:t>Priorités et besoins des familles</a:t>
            </a:r>
          </a:p>
          <a:p>
            <a:pPr algn="l">
              <a:defRPr/>
            </a:pPr>
            <a:r>
              <a:rPr lang="fr-CA" sz="2400" dirty="0"/>
              <a:t>(Sondage SCS 2012)</a:t>
            </a:r>
          </a:p>
          <a:p>
            <a:pPr algn="l">
              <a:defRPr/>
            </a:pPr>
            <a:endParaRPr lang="fr-CA" sz="2600" b="1" dirty="0"/>
          </a:p>
          <a:p>
            <a:pPr algn="l">
              <a:spcBef>
                <a:spcPts val="0"/>
              </a:spcBef>
              <a:defRPr/>
            </a:pPr>
            <a:r>
              <a:rPr lang="fr-CA" sz="2600" dirty="0"/>
              <a:t>La sécurité et la qualité de </a:t>
            </a:r>
            <a:r>
              <a:rPr lang="fr-CA" sz="2600" b="1" dirty="0"/>
              <a:t>vie du proche atteint</a:t>
            </a:r>
            <a:r>
              <a:rPr lang="fr-CA" sz="2600" dirty="0"/>
              <a:t>;</a:t>
            </a:r>
          </a:p>
          <a:p>
            <a:pPr marL="457200" indent="-457200" algn="l">
              <a:spcBef>
                <a:spcPts val="0"/>
              </a:spcBef>
              <a:buFont typeface="Arial" panose="020B0604020202020204" pitchFamily="34" charset="0"/>
              <a:buChar char="•"/>
              <a:defRPr/>
            </a:pPr>
            <a:endParaRPr lang="fr-CA" sz="2600" dirty="0"/>
          </a:p>
          <a:p>
            <a:pPr algn="l">
              <a:spcBef>
                <a:spcPts val="0"/>
              </a:spcBef>
              <a:defRPr/>
            </a:pPr>
            <a:r>
              <a:rPr lang="fr-CA" sz="2600" dirty="0"/>
              <a:t>La reconnaissance et le respect pour </a:t>
            </a:r>
            <a:r>
              <a:rPr lang="fr-CA" sz="2600" b="1" dirty="0"/>
              <a:t>leur rôle</a:t>
            </a:r>
            <a:r>
              <a:rPr lang="fr-CA" sz="2600" dirty="0"/>
              <a:t>;</a:t>
            </a:r>
          </a:p>
          <a:p>
            <a:pPr marL="457200" indent="-457200" algn="l">
              <a:spcBef>
                <a:spcPts val="0"/>
              </a:spcBef>
              <a:buFont typeface="Arial" panose="020B0604020202020204" pitchFamily="34" charset="0"/>
              <a:buChar char="•"/>
              <a:defRPr/>
            </a:pPr>
            <a:endParaRPr lang="fr-CA" sz="2600" dirty="0"/>
          </a:p>
          <a:p>
            <a:pPr algn="l">
              <a:spcBef>
                <a:spcPts val="0"/>
              </a:spcBef>
              <a:defRPr/>
            </a:pPr>
            <a:r>
              <a:rPr lang="en-US" sz="2600" dirty="0"/>
              <a:t>L</a:t>
            </a:r>
            <a:r>
              <a:rPr lang="fr-CA" sz="2600" dirty="0"/>
              <a:t>’information et des occasions </a:t>
            </a:r>
            <a:r>
              <a:rPr lang="fr-CA" sz="2600" b="1" dirty="0"/>
              <a:t>d’améliorer leurs compétences;</a:t>
            </a:r>
          </a:p>
          <a:p>
            <a:pPr marL="457200" indent="-457200" algn="l">
              <a:spcBef>
                <a:spcPts val="0"/>
              </a:spcBef>
              <a:buFont typeface="Arial" panose="020B0604020202020204" pitchFamily="34" charset="0"/>
              <a:buChar char="•"/>
              <a:defRPr/>
            </a:pPr>
            <a:endParaRPr lang="fr-CA" sz="2600" dirty="0"/>
          </a:p>
          <a:p>
            <a:pPr algn="l">
              <a:spcBef>
                <a:spcPts val="0"/>
              </a:spcBef>
              <a:defRPr/>
            </a:pPr>
            <a:r>
              <a:rPr lang="fr-CA" sz="2600" dirty="0"/>
              <a:t>La reconnaissance de leurs </a:t>
            </a:r>
            <a:r>
              <a:rPr lang="fr-CA" sz="2600" b="1" dirty="0"/>
              <a:t>besoins personnels.</a:t>
            </a:r>
          </a:p>
        </p:txBody>
      </p:sp>
      <p:sp>
        <p:nvSpPr>
          <p:cNvPr id="55300" name="Titre 1">
            <a:extLst>
              <a:ext uri="{FF2B5EF4-FFF2-40B4-BE49-F238E27FC236}">
                <a16:creationId xmlns:a16="http://schemas.microsoft.com/office/drawing/2014/main" id="{DEBBD1EF-99A3-44BA-9169-8FB38BA40E54}"/>
              </a:ext>
            </a:extLst>
          </p:cNvPr>
          <p:cNvSpPr txBox="1">
            <a:spLocks noChangeArrowheads="1"/>
          </p:cNvSpPr>
          <p:nvPr/>
        </p:nvSpPr>
        <p:spPr bwMode="auto">
          <a:xfrm>
            <a:off x="207963" y="115888"/>
            <a:ext cx="8785224"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bg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9pPr>
          </a:lstStyle>
          <a:p>
            <a:pPr algn="ctr" eaLnBrk="1" hangingPunct="1">
              <a:spcBef>
                <a:spcPct val="0"/>
              </a:spcBef>
              <a:buFontTx/>
              <a:buNone/>
            </a:pPr>
            <a:r>
              <a:rPr lang="fr-CA" altLang="fr-FR" sz="3600" b="1" dirty="0">
                <a:solidFill>
                  <a:srgbClr val="F79600"/>
                </a:solidFill>
              </a:rPr>
              <a:t>La famille…le seul lien durable !</a:t>
            </a:r>
          </a:p>
        </p:txBody>
      </p:sp>
      <p:pic>
        <p:nvPicPr>
          <p:cNvPr id="55301" name="Image 13">
            <a:extLst>
              <a:ext uri="{FF2B5EF4-FFF2-40B4-BE49-F238E27FC236}">
                <a16:creationId xmlns:a16="http://schemas.microsoft.com/office/drawing/2014/main" id="{C3848F9E-9C35-494C-9443-9E5818CAED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48" b="7181"/>
          <a:stretch/>
        </p:blipFill>
        <p:spPr bwMode="auto">
          <a:xfrm>
            <a:off x="6479986" y="961975"/>
            <a:ext cx="2452583" cy="160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301"/>
                                        </p:tgtEl>
                                        <p:attrNameLst>
                                          <p:attrName>style.visibility</p:attrName>
                                        </p:attrNameLst>
                                      </p:cBhvr>
                                      <p:to>
                                        <p:strVal val="visible"/>
                                      </p:to>
                                    </p:set>
                                    <p:anim calcmode="lin" valueType="num">
                                      <p:cBhvr additive="base">
                                        <p:cTn id="7" dur="500" fill="hold"/>
                                        <p:tgtEl>
                                          <p:spTgt spid="55301"/>
                                        </p:tgtEl>
                                        <p:attrNameLst>
                                          <p:attrName>ppt_x</p:attrName>
                                        </p:attrNameLst>
                                      </p:cBhvr>
                                      <p:tavLst>
                                        <p:tav tm="0">
                                          <p:val>
                                            <p:strVal val="#ppt_x"/>
                                          </p:val>
                                        </p:tav>
                                        <p:tav tm="100000">
                                          <p:val>
                                            <p:strVal val="#ppt_x"/>
                                          </p:val>
                                        </p:tav>
                                      </p:tavLst>
                                    </p:anim>
                                    <p:anim calcmode="lin" valueType="num">
                                      <p:cBhvr additive="base">
                                        <p:cTn id="8" dur="500" fill="hold"/>
                                        <p:tgtEl>
                                          <p:spTgt spid="553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00"/>
                                        </p:tgtEl>
                                        <p:attrNameLst>
                                          <p:attrName>style.visibility</p:attrName>
                                        </p:attrNameLst>
                                      </p:cBhvr>
                                      <p:to>
                                        <p:strVal val="visible"/>
                                      </p:to>
                                    </p:set>
                                    <p:anim calcmode="lin" valueType="num">
                                      <p:cBhvr additive="base">
                                        <p:cTn id="11" dur="500" fill="hold"/>
                                        <p:tgtEl>
                                          <p:spTgt spid="55300"/>
                                        </p:tgtEl>
                                        <p:attrNameLst>
                                          <p:attrName>ppt_x</p:attrName>
                                        </p:attrNameLst>
                                      </p:cBhvr>
                                      <p:tavLst>
                                        <p:tav tm="0">
                                          <p:val>
                                            <p:strVal val="#ppt_x"/>
                                          </p:val>
                                        </p:tav>
                                        <p:tav tm="100000">
                                          <p:val>
                                            <p:strVal val="#ppt_x"/>
                                          </p:val>
                                        </p:tav>
                                      </p:tavLst>
                                    </p:anim>
                                    <p:anim calcmode="lin" valueType="num">
                                      <p:cBhvr additive="base">
                                        <p:cTn id="12" dur="500" fill="hold"/>
                                        <p:tgtEl>
                                          <p:spTgt spid="5530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barn(inVertical)">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barn(inVertical)">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530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E507357B-E174-451D-9027-E80E6655F43F}"/>
              </a:ext>
            </a:extLst>
          </p:cNvPr>
          <p:cNvSpPr>
            <a:spLocks noGrp="1"/>
          </p:cNvSpPr>
          <p:nvPr>
            <p:ph type="subTitle" idx="1"/>
          </p:nvPr>
        </p:nvSpPr>
        <p:spPr>
          <a:xfrm>
            <a:off x="222250" y="1988840"/>
            <a:ext cx="8382198" cy="4029075"/>
          </a:xfrm>
        </p:spPr>
        <p:txBody>
          <a:bodyPr>
            <a:normAutofit fontScale="92500" lnSpcReduction="10000"/>
          </a:bodyPr>
          <a:lstStyle/>
          <a:p>
            <a:pPr marL="396000" indent="-514350" algn="l">
              <a:spcBef>
                <a:spcPts val="0"/>
              </a:spcBef>
              <a:buFontTx/>
              <a:buAutoNum type="arabicPeriod"/>
              <a:defRPr/>
            </a:pPr>
            <a:r>
              <a:rPr lang="fr-CA" sz="2600" dirty="0"/>
              <a:t>Reconnaissance du rôle important de 	</a:t>
            </a:r>
          </a:p>
          <a:p>
            <a:pPr marL="536575" algn="l">
              <a:spcBef>
                <a:spcPts val="0"/>
              </a:spcBef>
              <a:defRPr/>
            </a:pPr>
            <a:r>
              <a:rPr lang="fr-CA" sz="2600" dirty="0"/>
              <a:t>la </a:t>
            </a:r>
            <a:r>
              <a:rPr lang="fr-CA" sz="2600" b="1" dirty="0"/>
              <a:t>famille – </a:t>
            </a:r>
            <a:r>
              <a:rPr lang="en-US" sz="2600" dirty="0"/>
              <a:t>le</a:t>
            </a:r>
            <a:r>
              <a:rPr lang="fr-CA" sz="2600" b="1" dirty="0"/>
              <a:t> </a:t>
            </a:r>
            <a:r>
              <a:rPr lang="fr-CA" sz="2600" dirty="0"/>
              <a:t>filet de sécurité </a:t>
            </a:r>
          </a:p>
          <a:p>
            <a:pPr marL="396000" indent="-514350" algn="l">
              <a:spcBef>
                <a:spcPts val="0"/>
              </a:spcBef>
              <a:defRPr/>
            </a:pPr>
            <a:endParaRPr lang="fr-CA" sz="2600" dirty="0"/>
          </a:p>
          <a:p>
            <a:pPr marL="514350" indent="-514350" algn="l">
              <a:spcBef>
                <a:spcPts val="0"/>
              </a:spcBef>
              <a:spcAft>
                <a:spcPts val="1800"/>
              </a:spcAft>
              <a:defRPr/>
            </a:pPr>
            <a:r>
              <a:rPr lang="fr-CA" sz="2600" dirty="0"/>
              <a:t>2.    Meilleur soutien – psychologique</a:t>
            </a:r>
            <a:r>
              <a:rPr lang="en-US" sz="2600" dirty="0"/>
              <a:t>!</a:t>
            </a:r>
            <a:endParaRPr lang="fr-CA" sz="2600" dirty="0"/>
          </a:p>
          <a:p>
            <a:pPr marL="514350" indent="-514350" algn="l">
              <a:spcBef>
                <a:spcPts val="0"/>
              </a:spcBef>
              <a:spcAft>
                <a:spcPts val="1800"/>
              </a:spcAft>
              <a:buFontTx/>
              <a:buAutoNum type="arabicPeriod" startAt="3"/>
              <a:defRPr/>
            </a:pPr>
            <a:r>
              <a:rPr lang="fr-CA" sz="2600" dirty="0"/>
              <a:t>Suivi et accompagnement dans le milieu pour leur proche </a:t>
            </a:r>
            <a:r>
              <a:rPr lang="fr-CA" sz="1900" dirty="0"/>
              <a:t>(SIV - SIM)</a:t>
            </a:r>
          </a:p>
          <a:p>
            <a:pPr marL="514350" indent="-514350" algn="l">
              <a:spcBef>
                <a:spcPts val="0"/>
              </a:spcBef>
              <a:spcAft>
                <a:spcPts val="1800"/>
              </a:spcAft>
              <a:defRPr/>
            </a:pPr>
            <a:r>
              <a:rPr lang="fr-CA" sz="2600" dirty="0"/>
              <a:t>4.   Comprendre – Apprendre  </a:t>
            </a:r>
            <a:r>
              <a:rPr lang="fr-CA" sz="2200" dirty="0"/>
              <a:t>(cf. Programmes d’éducation)</a:t>
            </a:r>
          </a:p>
          <a:p>
            <a:pPr marL="514350" indent="-514350" algn="l">
              <a:spcBef>
                <a:spcPts val="0"/>
              </a:spcBef>
              <a:spcAft>
                <a:spcPts val="1800"/>
              </a:spcAft>
              <a:defRPr/>
            </a:pPr>
            <a:r>
              <a:rPr lang="fr-CA" sz="2600" dirty="0"/>
              <a:t>5. 	Référence systématique vers les ressources de soutien  communautaires.</a:t>
            </a:r>
          </a:p>
        </p:txBody>
      </p:sp>
      <p:pic>
        <p:nvPicPr>
          <p:cNvPr id="57347" name="Image 8">
            <a:extLst>
              <a:ext uri="{FF2B5EF4-FFF2-40B4-BE49-F238E27FC236}">
                <a16:creationId xmlns:a16="http://schemas.microsoft.com/office/drawing/2014/main" id="{7CA3152E-F13A-4459-8769-C50498F3B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60648"/>
            <a:ext cx="2232248" cy="1489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itre 1">
            <a:extLst>
              <a:ext uri="{FF2B5EF4-FFF2-40B4-BE49-F238E27FC236}">
                <a16:creationId xmlns:a16="http://schemas.microsoft.com/office/drawing/2014/main" id="{EA719563-0F8A-4A7E-8373-C3B873A71B48}"/>
              </a:ext>
            </a:extLst>
          </p:cNvPr>
          <p:cNvSpPr txBox="1">
            <a:spLocks noChangeArrowheads="1"/>
          </p:cNvSpPr>
          <p:nvPr/>
        </p:nvSpPr>
        <p:spPr bwMode="auto">
          <a:xfrm>
            <a:off x="2339752" y="260648"/>
            <a:ext cx="6768752" cy="146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514350" indent="-514350">
              <a:spcBef>
                <a:spcPct val="20000"/>
              </a:spcBef>
              <a:buChar char="•"/>
              <a:defRPr sz="3200">
                <a:solidFill>
                  <a:schemeClr val="bg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9pPr>
          </a:lstStyle>
          <a:p>
            <a:pPr marL="0" indent="22225" eaLnBrk="1" hangingPunct="1">
              <a:spcBef>
                <a:spcPct val="0"/>
              </a:spcBef>
              <a:buFontTx/>
              <a:buNone/>
            </a:pPr>
            <a:r>
              <a:rPr lang="fr-CA" altLang="fr-FR" b="1" dirty="0">
                <a:solidFill>
                  <a:srgbClr val="F79600"/>
                </a:solidFill>
              </a:rPr>
              <a:t>Une famille accompagnatrice/partenaire, Facteurs clés pour y arriver… (</a:t>
            </a:r>
            <a:r>
              <a:rPr lang="en-US" altLang="fr-FR" b="1" dirty="0">
                <a:solidFill>
                  <a:srgbClr val="F79600"/>
                </a:solidFill>
              </a:rPr>
              <a:t>1</a:t>
            </a:r>
            <a:r>
              <a:rPr lang="fr-CA" altLang="fr-FR" b="1" dirty="0">
                <a:solidFill>
                  <a:srgbClr val="F79600"/>
                </a:solidFill>
              </a:rPr>
              <a:t>)</a:t>
            </a:r>
            <a:endParaRPr lang="fr-CA" altLang="fr-FR" dirty="0">
              <a:solidFill>
                <a:srgbClr val="F79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8" dur="500"/>
                                        <p:tgtEl>
                                          <p:spTgt spid="3">
                                            <p:txEl>
                                              <p:pRg st="4" end="4"/>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FCE4754-4215-4825-837B-FDEF751AA922}"/>
              </a:ext>
            </a:extLst>
          </p:cNvPr>
          <p:cNvSpPr>
            <a:spLocks noGrp="1"/>
          </p:cNvSpPr>
          <p:nvPr>
            <p:ph type="subTitle" idx="1"/>
          </p:nvPr>
        </p:nvSpPr>
        <p:spPr>
          <a:xfrm>
            <a:off x="250825" y="2205038"/>
            <a:ext cx="8674100" cy="3719512"/>
          </a:xfrm>
        </p:spPr>
        <p:txBody>
          <a:bodyPr>
            <a:normAutofit fontScale="92500" lnSpcReduction="20000"/>
          </a:bodyPr>
          <a:lstStyle/>
          <a:p>
            <a:pPr marL="361950" indent="-361950" algn="l">
              <a:defRPr/>
            </a:pPr>
            <a:r>
              <a:rPr lang="fr-CA" sz="2800" b="1" dirty="0"/>
              <a:t>6. Des professionnels formés aux nuances </a:t>
            </a:r>
          </a:p>
          <a:p>
            <a:pPr marL="361950" indent="-361950" algn="l">
              <a:defRPr/>
            </a:pPr>
            <a:r>
              <a:rPr lang="fr-CA" sz="2800" b="1" dirty="0"/>
              <a:t>	de la confidentialité</a:t>
            </a:r>
          </a:p>
          <a:p>
            <a:pPr marL="361950" algn="l">
              <a:buFontTx/>
              <a:buChar char="-"/>
              <a:defRPr/>
            </a:pPr>
            <a:r>
              <a:rPr lang="fr-CA" sz="2800" dirty="0"/>
              <a:t> être écouté pour mieux aider!</a:t>
            </a:r>
          </a:p>
          <a:p>
            <a:pPr marL="361950" algn="l">
              <a:buFontTx/>
              <a:buChar char="-"/>
              <a:defRPr/>
            </a:pPr>
            <a:endParaRPr lang="fr-CA" sz="2800" dirty="0"/>
          </a:p>
          <a:p>
            <a:pPr marL="361950" indent="-361950" algn="l">
              <a:defRPr/>
            </a:pPr>
            <a:r>
              <a:rPr lang="fr-CA" sz="2800" b="1" dirty="0"/>
              <a:t>7.  L’implantation de protocoles de communication « obligatoires »</a:t>
            </a:r>
          </a:p>
          <a:p>
            <a:pPr marL="361950" algn="l">
              <a:defRPr/>
            </a:pPr>
            <a:r>
              <a:rPr lang="fr-CA" sz="2800" dirty="0"/>
              <a:t>(Urgence, hospitalisation, sortie et suivi externe)</a:t>
            </a:r>
          </a:p>
          <a:p>
            <a:pPr marL="361950" algn="l">
              <a:defRPr/>
            </a:pPr>
            <a:endParaRPr lang="fr-CA" sz="2800" dirty="0"/>
          </a:p>
          <a:p>
            <a:pPr algn="l">
              <a:defRPr/>
            </a:pPr>
            <a:r>
              <a:rPr lang="fr-CA" sz="2800" b="1" dirty="0"/>
              <a:t>8.  Centres de soutien à proximité</a:t>
            </a:r>
          </a:p>
        </p:txBody>
      </p:sp>
      <p:sp>
        <p:nvSpPr>
          <p:cNvPr id="59395" name="Titre 1">
            <a:extLst>
              <a:ext uri="{FF2B5EF4-FFF2-40B4-BE49-F238E27FC236}">
                <a16:creationId xmlns:a16="http://schemas.microsoft.com/office/drawing/2014/main" id="{E2E02D0B-A8E6-4A02-B399-1D50E31B2F43}"/>
              </a:ext>
            </a:extLst>
          </p:cNvPr>
          <p:cNvSpPr txBox="1">
            <a:spLocks noChangeArrowheads="1"/>
          </p:cNvSpPr>
          <p:nvPr/>
        </p:nvSpPr>
        <p:spPr bwMode="auto">
          <a:xfrm>
            <a:off x="2987824" y="503833"/>
            <a:ext cx="6005364"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514350" indent="-514350">
              <a:spcBef>
                <a:spcPct val="20000"/>
              </a:spcBef>
              <a:buChar char="•"/>
              <a:defRPr sz="3200">
                <a:solidFill>
                  <a:schemeClr val="bg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9pPr>
          </a:lstStyle>
          <a:p>
            <a:pPr eaLnBrk="1" hangingPunct="1">
              <a:spcBef>
                <a:spcPct val="0"/>
              </a:spcBef>
              <a:buFontTx/>
              <a:buNone/>
            </a:pPr>
            <a:r>
              <a:rPr lang="fr-CA" altLang="fr-FR" sz="3600" b="1" dirty="0">
                <a:solidFill>
                  <a:srgbClr val="F79600"/>
                </a:solidFill>
              </a:rPr>
              <a:t>Une famille partenaire…</a:t>
            </a:r>
            <a:r>
              <a:rPr lang="fr-CA" altLang="fr-FR" sz="2000" b="1" dirty="0">
                <a:solidFill>
                  <a:srgbClr val="F79600"/>
                </a:solidFill>
              </a:rPr>
              <a:t> </a:t>
            </a:r>
          </a:p>
          <a:p>
            <a:pPr marL="0" indent="0" eaLnBrk="1" hangingPunct="1">
              <a:spcBef>
                <a:spcPct val="0"/>
              </a:spcBef>
              <a:buFontTx/>
              <a:buNone/>
            </a:pPr>
            <a:r>
              <a:rPr lang="fr-CA" altLang="fr-FR" sz="3600" b="1" dirty="0">
                <a:solidFill>
                  <a:srgbClr val="F79600"/>
                </a:solidFill>
              </a:rPr>
              <a:t>Facteurs clés pour y arriver… </a:t>
            </a:r>
            <a:r>
              <a:rPr lang="fr-CA" altLang="fr-FR" sz="2600" b="1" dirty="0">
                <a:solidFill>
                  <a:srgbClr val="F79600"/>
                </a:solidFill>
              </a:rPr>
              <a:t>(2)</a:t>
            </a:r>
            <a:endParaRPr lang="fr-CA" altLang="fr-FR" sz="2600" dirty="0">
              <a:solidFill>
                <a:srgbClr val="F79600"/>
              </a:solidFill>
            </a:endParaRPr>
          </a:p>
        </p:txBody>
      </p:sp>
      <p:pic>
        <p:nvPicPr>
          <p:cNvPr id="59396" name="Image 6">
            <a:extLst>
              <a:ext uri="{FF2B5EF4-FFF2-40B4-BE49-F238E27FC236}">
                <a16:creationId xmlns:a16="http://schemas.microsoft.com/office/drawing/2014/main" id="{B6A7F369-F8C4-45A3-B789-4B077B0B3B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60052"/>
            <a:ext cx="25923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tangle 1">
            <a:extLst>
              <a:ext uri="{FF2B5EF4-FFF2-40B4-BE49-F238E27FC236}">
                <a16:creationId xmlns:a16="http://schemas.microsoft.com/office/drawing/2014/main" id="{64A45CD6-4ECA-408E-B1C6-0B8FFCC4DD28}"/>
              </a:ext>
            </a:extLst>
          </p:cNvPr>
          <p:cNvSpPr>
            <a:spLocks noChangeArrowheads="1"/>
          </p:cNvSpPr>
          <p:nvPr/>
        </p:nvSpPr>
        <p:spPr bwMode="auto">
          <a:xfrm>
            <a:off x="4217988" y="3767138"/>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9pPr>
          </a:lstStyle>
          <a:p>
            <a:pPr algn="r" eaLnBrk="1" hangingPunct="1">
              <a:spcBef>
                <a:spcPct val="0"/>
              </a:spcBef>
              <a:buFontTx/>
              <a:buNone/>
            </a:pPr>
            <a:endParaRPr lang="fr-CA" altLang="fr-FR" sz="1800">
              <a:solidFill>
                <a:srgbClr val="F796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8" dur="500"/>
                                        <p:tgtEl>
                                          <p:spTgt spid="3">
                                            <p:txEl>
                                              <p:pRg st="4" end="4"/>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9F17AD-E275-43DE-A04F-DF983EA9E234}"/>
              </a:ext>
            </a:extLst>
          </p:cNvPr>
          <p:cNvSpPr>
            <a:spLocks noGrp="1"/>
          </p:cNvSpPr>
          <p:nvPr>
            <p:ph type="ctrTitle"/>
          </p:nvPr>
        </p:nvSpPr>
        <p:spPr>
          <a:xfrm>
            <a:off x="685800" y="115888"/>
            <a:ext cx="7772400" cy="504825"/>
          </a:xfrm>
        </p:spPr>
        <p:txBody>
          <a:bodyPr>
            <a:normAutofit fontScale="90000"/>
          </a:bodyPr>
          <a:lstStyle/>
          <a:p>
            <a:pPr>
              <a:defRPr/>
            </a:pPr>
            <a:r>
              <a:rPr lang="fr-CA" b="1" dirty="0">
                <a:solidFill>
                  <a:srgbClr val="F79600"/>
                </a:solidFill>
              </a:rPr>
              <a:t> </a:t>
            </a:r>
          </a:p>
        </p:txBody>
      </p:sp>
      <p:sp>
        <p:nvSpPr>
          <p:cNvPr id="3" name="Sous-titre 2">
            <a:extLst>
              <a:ext uri="{FF2B5EF4-FFF2-40B4-BE49-F238E27FC236}">
                <a16:creationId xmlns:a16="http://schemas.microsoft.com/office/drawing/2014/main" id="{F2853E5E-242F-4F50-BA75-1C6390111E99}"/>
              </a:ext>
            </a:extLst>
          </p:cNvPr>
          <p:cNvSpPr>
            <a:spLocks noGrp="1"/>
          </p:cNvSpPr>
          <p:nvPr>
            <p:ph type="subTitle" idx="1"/>
          </p:nvPr>
        </p:nvSpPr>
        <p:spPr>
          <a:xfrm>
            <a:off x="35496" y="1628800"/>
            <a:ext cx="9000902" cy="5614987"/>
          </a:xfrm>
        </p:spPr>
        <p:txBody>
          <a:bodyPr>
            <a:normAutofit fontScale="40000" lnSpcReduction="20000"/>
          </a:bodyPr>
          <a:lstStyle/>
          <a:p>
            <a:pPr algn="l">
              <a:defRPr/>
            </a:pPr>
            <a:r>
              <a:rPr lang="fr-CA" sz="6000" b="1" dirty="0"/>
              <a:t>PASM – Mesure 1.4  </a:t>
            </a:r>
          </a:p>
          <a:p>
            <a:pPr marL="457200" indent="-457200" algn="l">
              <a:buFont typeface="Arial" panose="020B0604020202020204" pitchFamily="34" charset="0"/>
              <a:buChar char="•"/>
              <a:defRPr/>
            </a:pPr>
            <a:endParaRPr lang="fr-CA" sz="4400" b="1" dirty="0"/>
          </a:p>
          <a:p>
            <a:pPr marL="354013" indent="-263525" algn="l">
              <a:buFont typeface="Arial" panose="020B0604020202020204" pitchFamily="34" charset="0"/>
              <a:buChar char="•"/>
              <a:defRPr/>
            </a:pPr>
            <a:r>
              <a:rPr lang="fr-CA" sz="5000" b="1" dirty="0"/>
              <a:t>Reconnaître leur détresse</a:t>
            </a:r>
          </a:p>
          <a:p>
            <a:pPr marL="354013" indent="-263525" algn="l">
              <a:buFont typeface="Arial" panose="020B0604020202020204" pitchFamily="34" charset="0"/>
              <a:buChar char="•"/>
              <a:defRPr/>
            </a:pPr>
            <a:endParaRPr lang="fr-CA" sz="5000" b="1" dirty="0"/>
          </a:p>
          <a:p>
            <a:pPr marL="354013" indent="-263525" algn="l">
              <a:buFont typeface="Arial" panose="020B0604020202020204" pitchFamily="34" charset="0"/>
              <a:buChar char="•"/>
              <a:defRPr/>
            </a:pPr>
            <a:r>
              <a:rPr lang="fr-CA" sz="5000" b="1" dirty="0"/>
              <a:t>Favoriser et soutenir leur implication dans le processus clinique du proche</a:t>
            </a:r>
          </a:p>
          <a:p>
            <a:pPr marL="354013" indent="-263525" algn="l">
              <a:buFont typeface="Arial" panose="020B0604020202020204" pitchFamily="34" charset="0"/>
              <a:buChar char="•"/>
              <a:defRPr/>
            </a:pPr>
            <a:endParaRPr lang="fr-CA" sz="5000" b="1" dirty="0"/>
          </a:p>
          <a:p>
            <a:pPr marL="354013" indent="-263525" algn="l">
              <a:buFont typeface="Arial" panose="020B0604020202020204" pitchFamily="34" charset="0"/>
              <a:buChar char="•"/>
              <a:defRPr/>
            </a:pPr>
            <a:r>
              <a:rPr lang="fr-CA" sz="5000" b="1" dirty="0"/>
              <a:t>Respect de leurs droits</a:t>
            </a:r>
          </a:p>
          <a:p>
            <a:pPr marL="354013" indent="-263525" algn="l">
              <a:buFont typeface="Arial" panose="020B0604020202020204" pitchFamily="34" charset="0"/>
              <a:buChar char="•"/>
              <a:defRPr/>
            </a:pPr>
            <a:endParaRPr lang="fr-CA" sz="5000" b="1" dirty="0"/>
          </a:p>
          <a:p>
            <a:pPr marL="354013" indent="-263525" algn="l">
              <a:buFont typeface="Arial" panose="020B0604020202020204" pitchFamily="34" charset="0"/>
              <a:buChar char="•"/>
              <a:defRPr/>
            </a:pPr>
            <a:r>
              <a:rPr lang="fr-CA" sz="5000" b="1" dirty="0"/>
              <a:t>Actualiser la règle de « confidentialité »</a:t>
            </a:r>
          </a:p>
          <a:p>
            <a:pPr marL="354013" indent="-263525" algn="l">
              <a:buFont typeface="Arial" panose="020B0604020202020204" pitchFamily="34" charset="0"/>
              <a:buChar char="•"/>
              <a:defRPr/>
            </a:pPr>
            <a:endParaRPr lang="fr-CA" sz="5000" b="1" dirty="0"/>
          </a:p>
          <a:p>
            <a:pPr marL="354013" indent="-263525" algn="l">
              <a:buFont typeface="Arial" panose="020B0604020202020204" pitchFamily="34" charset="0"/>
              <a:buChar char="•"/>
              <a:defRPr/>
            </a:pPr>
            <a:r>
              <a:rPr lang="fr-CA" sz="5000" b="1" dirty="0"/>
              <a:t>Participation active!</a:t>
            </a:r>
          </a:p>
          <a:p>
            <a:pPr marL="354013" indent="-263525" algn="l">
              <a:buFont typeface="Arial" panose="020B0604020202020204" pitchFamily="34" charset="0"/>
              <a:buChar char="•"/>
              <a:defRPr/>
            </a:pPr>
            <a:endParaRPr lang="fr-CA" sz="5000" b="1" dirty="0"/>
          </a:p>
          <a:p>
            <a:pPr marL="354013" indent="-263525" algn="l">
              <a:buFont typeface="Arial" panose="020B0604020202020204" pitchFamily="34" charset="0"/>
              <a:buChar char="•"/>
              <a:defRPr/>
            </a:pPr>
            <a:r>
              <a:rPr lang="fr-CA" sz="5000" b="1" dirty="0"/>
              <a:t>Les </a:t>
            </a:r>
            <a:r>
              <a:rPr lang="fr-CA" sz="5000" b="1" u="sng" dirty="0"/>
              <a:t>renseigner</a:t>
            </a:r>
            <a:r>
              <a:rPr lang="fr-CA" sz="5000" b="1" dirty="0"/>
              <a:t> systématiquement sur les associations de familles</a:t>
            </a:r>
          </a:p>
          <a:p>
            <a:pPr marL="811213" indent="-457200" algn="l">
              <a:buFont typeface="Arial" panose="020B0604020202020204" pitchFamily="34" charset="0"/>
              <a:buChar char="•"/>
              <a:defRPr/>
            </a:pPr>
            <a:endParaRPr lang="fr-CA" sz="5000" b="1" dirty="0"/>
          </a:p>
          <a:p>
            <a:pPr marL="1885950" indent="-274638" algn="l">
              <a:buFont typeface="Arial" panose="020B0604020202020204" pitchFamily="34" charset="0"/>
              <a:buChar char="•"/>
              <a:defRPr/>
            </a:pPr>
            <a:r>
              <a:rPr lang="fr-CA" sz="5000" b="1" u="sng" dirty="0"/>
              <a:t>Orientation</a:t>
            </a:r>
            <a:r>
              <a:rPr lang="fr-CA" sz="5000" b="1" dirty="0"/>
              <a:t> systématique vers les organismes de soutien aux familles</a:t>
            </a:r>
          </a:p>
        </p:txBody>
      </p:sp>
      <p:sp>
        <p:nvSpPr>
          <p:cNvPr id="61444" name="Titre 1">
            <a:extLst>
              <a:ext uri="{FF2B5EF4-FFF2-40B4-BE49-F238E27FC236}">
                <a16:creationId xmlns:a16="http://schemas.microsoft.com/office/drawing/2014/main" id="{44C2E942-0ABD-49F2-9AA4-20C0687279A9}"/>
              </a:ext>
            </a:extLst>
          </p:cNvPr>
          <p:cNvSpPr txBox="1">
            <a:spLocks noChangeArrowheads="1"/>
          </p:cNvSpPr>
          <p:nvPr/>
        </p:nvSpPr>
        <p:spPr bwMode="auto">
          <a:xfrm>
            <a:off x="100448" y="44624"/>
            <a:ext cx="6919824" cy="160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bg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9pPr>
          </a:lstStyle>
          <a:p>
            <a:pPr eaLnBrk="1" hangingPunct="1">
              <a:spcBef>
                <a:spcPct val="0"/>
              </a:spcBef>
              <a:buFontTx/>
              <a:buNone/>
            </a:pPr>
            <a:r>
              <a:rPr lang="fr-CA" altLang="fr-FR" b="1" dirty="0">
                <a:solidFill>
                  <a:srgbClr val="F79600"/>
                </a:solidFill>
              </a:rPr>
              <a:t>Partenaire de soins! </a:t>
            </a:r>
          </a:p>
          <a:p>
            <a:pPr marL="811213" eaLnBrk="1" hangingPunct="1">
              <a:spcBef>
                <a:spcPct val="0"/>
              </a:spcBef>
              <a:buFontTx/>
              <a:buNone/>
            </a:pPr>
            <a:r>
              <a:rPr lang="fr-CA" altLang="fr-FR" b="1" dirty="0">
                <a:solidFill>
                  <a:srgbClr val="F79600"/>
                </a:solidFill>
              </a:rPr>
              <a:t>« Faire ensemble</a:t>
            </a:r>
          </a:p>
          <a:p>
            <a:pPr algn="ctr" eaLnBrk="1" hangingPunct="1">
              <a:spcBef>
                <a:spcPct val="0"/>
              </a:spcBef>
              <a:buFontTx/>
              <a:buNone/>
            </a:pPr>
            <a:r>
              <a:rPr lang="fr-CA" altLang="fr-FR" b="1" dirty="0">
                <a:solidFill>
                  <a:srgbClr val="F79600"/>
                </a:solidFill>
              </a:rPr>
              <a:t> et autrement »</a:t>
            </a:r>
          </a:p>
        </p:txBody>
      </p:sp>
      <p:pic>
        <p:nvPicPr>
          <p:cNvPr id="61445" name="Image 5">
            <a:extLst>
              <a:ext uri="{FF2B5EF4-FFF2-40B4-BE49-F238E27FC236}">
                <a16:creationId xmlns:a16="http://schemas.microsoft.com/office/drawing/2014/main" id="{9C61E44E-FDBB-44D6-9D12-486A0032D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47916"/>
            <a:ext cx="2911223" cy="194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fade">
                                      <p:cBhvr>
                                        <p:cTn id="30" dur="500"/>
                                        <p:tgtEl>
                                          <p:spTgt spid="3">
                                            <p:txEl>
                                              <p:pRg st="12" end="1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animEffect transition="in" filter="fade">
                                      <p:cBhvr>
                                        <p:cTn id="35"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a:extLst>
              <a:ext uri="{FF2B5EF4-FFF2-40B4-BE49-F238E27FC236}">
                <a16:creationId xmlns:a16="http://schemas.microsoft.com/office/drawing/2014/main" id="{4786BCC3-802F-4E42-8F2C-31B500E7D82D}"/>
              </a:ext>
            </a:extLst>
          </p:cNvPr>
          <p:cNvSpPr>
            <a:spLocks noGrp="1" noChangeArrowheads="1"/>
          </p:cNvSpPr>
          <p:nvPr>
            <p:ph type="title" idx="4294967295"/>
            <p:custDataLst>
              <p:tags r:id="rId1"/>
            </p:custDataLst>
          </p:nvPr>
        </p:nvSpPr>
        <p:spPr>
          <a:xfrm>
            <a:off x="0" y="0"/>
            <a:ext cx="9144000" cy="836712"/>
          </a:xfrm>
        </p:spPr>
        <p:txBody>
          <a:bodyPr/>
          <a:lstStyle/>
          <a:p>
            <a:pPr algn="ctr" eaLnBrk="1" hangingPunct="1"/>
            <a:r>
              <a:rPr lang="fr-CA" altLang="fr-FR" b="1" dirty="0"/>
              <a:t>Mission de la SQS</a:t>
            </a:r>
            <a:r>
              <a:rPr lang="fr-CA" altLang="fr-FR" dirty="0"/>
              <a:t>	</a:t>
            </a:r>
          </a:p>
        </p:txBody>
      </p:sp>
      <p:sp>
        <p:nvSpPr>
          <p:cNvPr id="8195" name="Espace réservé du contenu 2">
            <a:extLst>
              <a:ext uri="{FF2B5EF4-FFF2-40B4-BE49-F238E27FC236}">
                <a16:creationId xmlns:a16="http://schemas.microsoft.com/office/drawing/2014/main" id="{1CCF3469-65F2-4A09-BC6E-30D70C4F7E83}"/>
              </a:ext>
            </a:extLst>
          </p:cNvPr>
          <p:cNvSpPr>
            <a:spLocks noGrp="1" noChangeArrowheads="1"/>
          </p:cNvSpPr>
          <p:nvPr>
            <p:ph idx="4294967295"/>
            <p:custDataLst>
              <p:tags r:id="rId2"/>
            </p:custDataLst>
          </p:nvPr>
        </p:nvSpPr>
        <p:spPr>
          <a:xfrm>
            <a:off x="0" y="836712"/>
            <a:ext cx="8892480" cy="5040560"/>
          </a:xfrm>
        </p:spPr>
        <p:txBody>
          <a:bodyPr/>
          <a:lstStyle/>
          <a:p>
            <a:pPr eaLnBrk="1" hangingPunct="1"/>
            <a:r>
              <a:rPr lang="fr-CA" altLang="fr-FR" sz="2200" b="1" dirty="0"/>
              <a:t>La mission: </a:t>
            </a:r>
            <a:r>
              <a:rPr lang="fr-CA" altLang="fr-FR" sz="2200" dirty="0"/>
              <a:t>contribuer à l’amélioration de la qualité de vie des </a:t>
            </a:r>
            <a:r>
              <a:rPr lang="fr-CA" altLang="fr-FR" sz="2200" b="1" dirty="0"/>
              <a:t>personnes touchées par la schizophrénie et les psychoses apparentées</a:t>
            </a:r>
            <a:r>
              <a:rPr lang="fr-CA" altLang="fr-FR" sz="2200" dirty="0"/>
              <a:t>, par le biais d’activités éducatives et de </a:t>
            </a:r>
            <a:r>
              <a:rPr lang="fr-CA" altLang="fr-FR" sz="2200" b="1" dirty="0"/>
              <a:t>soutien</a:t>
            </a:r>
            <a:r>
              <a:rPr lang="fr-CA" altLang="fr-FR" sz="2200" dirty="0"/>
              <a:t>, de sensibilisation publique, de participations aux politiques gouvernementales et de contributions à la recherche et ce, partout au Québec. </a:t>
            </a:r>
          </a:p>
          <a:p>
            <a:pPr eaLnBrk="1" hangingPunct="1">
              <a:buFontTx/>
              <a:buNone/>
            </a:pPr>
            <a:endParaRPr lang="fr-CA" altLang="fr-FR" sz="2200" dirty="0"/>
          </a:p>
          <a:p>
            <a:pPr eaLnBrk="1" hangingPunct="1"/>
            <a:r>
              <a:rPr lang="fr-CA" altLang="fr-FR" sz="2200" b="1" dirty="0"/>
              <a:t>En chiffres: </a:t>
            </a:r>
          </a:p>
          <a:p>
            <a:pPr eaLnBrk="1" hangingPunct="1">
              <a:buFontTx/>
              <a:buNone/>
            </a:pPr>
            <a:r>
              <a:rPr lang="fr-CA" altLang="fr-FR" sz="2200" dirty="0"/>
              <a:t>	- Une implication au niveau provincial et national</a:t>
            </a:r>
          </a:p>
          <a:p>
            <a:pPr eaLnBrk="1" hangingPunct="1">
              <a:buFontTx/>
              <a:buNone/>
            </a:pPr>
            <a:r>
              <a:rPr lang="fr-CA" altLang="fr-FR" sz="2200" dirty="0"/>
              <a:t>	- Plus de 600 membres</a:t>
            </a:r>
          </a:p>
          <a:p>
            <a:pPr eaLnBrk="1" hangingPunct="1"/>
            <a:endParaRPr lang="fr-CA" altLang="fr-FR" sz="2200" dirty="0"/>
          </a:p>
          <a:p>
            <a:pPr eaLnBrk="1" hangingPunct="1"/>
            <a:r>
              <a:rPr lang="fr-CA" altLang="fr-FR" sz="2200" dirty="0"/>
              <a:t>Parmi nos membres : des familles, des personnes atteintes, des intervenants, des chercheurs et des organismes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DDC716-6511-4DF3-83A6-27E4D63F4920}"/>
              </a:ext>
            </a:extLst>
          </p:cNvPr>
          <p:cNvSpPr>
            <a:spLocks noGrp="1"/>
          </p:cNvSpPr>
          <p:nvPr>
            <p:ph type="ctrTitle"/>
          </p:nvPr>
        </p:nvSpPr>
        <p:spPr>
          <a:xfrm>
            <a:off x="685800" y="115888"/>
            <a:ext cx="7772400" cy="504825"/>
          </a:xfrm>
        </p:spPr>
        <p:txBody>
          <a:bodyPr>
            <a:normAutofit fontScale="90000"/>
          </a:bodyPr>
          <a:lstStyle/>
          <a:p>
            <a:pPr>
              <a:defRPr/>
            </a:pPr>
            <a:r>
              <a:rPr lang="fr-CA" b="1" dirty="0">
                <a:solidFill>
                  <a:srgbClr val="F79600"/>
                </a:solidFill>
              </a:rPr>
              <a:t> </a:t>
            </a:r>
          </a:p>
        </p:txBody>
      </p:sp>
      <p:sp>
        <p:nvSpPr>
          <p:cNvPr id="3" name="Sous-titre 2">
            <a:extLst>
              <a:ext uri="{FF2B5EF4-FFF2-40B4-BE49-F238E27FC236}">
                <a16:creationId xmlns:a16="http://schemas.microsoft.com/office/drawing/2014/main" id="{59944FD3-8334-42B4-804F-A146E1DEE5EC}"/>
              </a:ext>
            </a:extLst>
          </p:cNvPr>
          <p:cNvSpPr>
            <a:spLocks noGrp="1"/>
          </p:cNvSpPr>
          <p:nvPr>
            <p:ph type="subTitle" idx="1"/>
          </p:nvPr>
        </p:nvSpPr>
        <p:spPr>
          <a:xfrm>
            <a:off x="292100" y="1069975"/>
            <a:ext cx="8686800" cy="6391275"/>
          </a:xfrm>
        </p:spPr>
        <p:txBody>
          <a:bodyPr>
            <a:normAutofit/>
          </a:bodyPr>
          <a:lstStyle/>
          <a:p>
            <a:pPr algn="l">
              <a:defRPr/>
            </a:pPr>
            <a:r>
              <a:rPr lang="fr-CA" dirty="0"/>
              <a:t>PASM – Mesure 1.5</a:t>
            </a:r>
          </a:p>
          <a:p>
            <a:pPr algn="l">
              <a:defRPr/>
            </a:pPr>
            <a:endParaRPr lang="fr-CA" dirty="0"/>
          </a:p>
          <a:p>
            <a:pPr algn="l">
              <a:defRPr/>
            </a:pPr>
            <a:endParaRPr lang="fr-CA" dirty="0"/>
          </a:p>
          <a:p>
            <a:pPr algn="l">
              <a:spcBef>
                <a:spcPts val="0"/>
              </a:spcBef>
              <a:defRPr/>
            </a:pPr>
            <a:r>
              <a:rPr lang="fr-CA" sz="2800" dirty="0"/>
              <a:t>Soutenir leur participation active…</a:t>
            </a:r>
          </a:p>
          <a:p>
            <a:pPr algn="l">
              <a:spcBef>
                <a:spcPts val="0"/>
              </a:spcBef>
              <a:defRPr/>
            </a:pPr>
            <a:endParaRPr lang="fr-CA" dirty="0"/>
          </a:p>
          <a:p>
            <a:pPr marL="457200" indent="-457200" algn="l">
              <a:spcBef>
                <a:spcPts val="0"/>
              </a:spcBef>
              <a:buFont typeface="Arial" panose="020B0604020202020204" pitchFamily="34" charset="0"/>
              <a:buChar char="•"/>
              <a:defRPr/>
            </a:pPr>
            <a:r>
              <a:rPr lang="fr-CA" sz="2400" dirty="0"/>
              <a:t>Guide en matière de participation activ</a:t>
            </a:r>
            <a:r>
              <a:rPr lang="en-US" sz="2400" dirty="0"/>
              <a:t>e…</a:t>
            </a:r>
            <a:endParaRPr lang="fr-CA" sz="2400" dirty="0"/>
          </a:p>
          <a:p>
            <a:pPr marL="457200" indent="-457200" algn="l">
              <a:buFont typeface="Arial" panose="020B0604020202020204" pitchFamily="34" charset="0"/>
              <a:buChar char="•"/>
              <a:defRPr/>
            </a:pPr>
            <a:r>
              <a:rPr lang="fr-CA" sz="2400" dirty="0"/>
              <a:t>Mise en place, maintien, suivi et évaluation de leur participation à la planification et à l’organisation de services</a:t>
            </a:r>
            <a:r>
              <a:rPr lang="en-US" sz="2400" dirty="0"/>
              <a:t>.</a:t>
            </a:r>
            <a:endParaRPr lang="fr-CA" sz="2400" dirty="0"/>
          </a:p>
        </p:txBody>
      </p:sp>
      <p:sp>
        <p:nvSpPr>
          <p:cNvPr id="63492" name="Titre 1">
            <a:extLst>
              <a:ext uri="{FF2B5EF4-FFF2-40B4-BE49-F238E27FC236}">
                <a16:creationId xmlns:a16="http://schemas.microsoft.com/office/drawing/2014/main" id="{E68984C2-B4BA-448E-8704-E57863FC4091}"/>
              </a:ext>
            </a:extLst>
          </p:cNvPr>
          <p:cNvSpPr txBox="1">
            <a:spLocks noChangeArrowheads="1"/>
          </p:cNvSpPr>
          <p:nvPr/>
        </p:nvSpPr>
        <p:spPr bwMode="auto">
          <a:xfrm>
            <a:off x="204788" y="0"/>
            <a:ext cx="77724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bg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9pPr>
          </a:lstStyle>
          <a:p>
            <a:pPr eaLnBrk="1" hangingPunct="1">
              <a:spcBef>
                <a:spcPct val="0"/>
              </a:spcBef>
              <a:buFontTx/>
              <a:buNone/>
            </a:pPr>
            <a:r>
              <a:rPr lang="fr-CA" altLang="fr-FR" sz="3600" b="1">
                <a:solidFill>
                  <a:srgbClr val="F79600"/>
                </a:solidFill>
              </a:rPr>
              <a:t>Partenaire de soins!</a:t>
            </a:r>
          </a:p>
        </p:txBody>
      </p:sp>
      <p:pic>
        <p:nvPicPr>
          <p:cNvPr id="63493" name="Image 6">
            <a:extLst>
              <a:ext uri="{FF2B5EF4-FFF2-40B4-BE49-F238E27FC236}">
                <a16:creationId xmlns:a16="http://schemas.microsoft.com/office/drawing/2014/main" id="{E2B5FBDE-3E04-4173-8B16-B816EB34A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249238"/>
            <a:ext cx="3246438"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EB5409-C180-4060-9A66-148B31AF9B93}"/>
              </a:ext>
            </a:extLst>
          </p:cNvPr>
          <p:cNvSpPr>
            <a:spLocks noGrp="1"/>
          </p:cNvSpPr>
          <p:nvPr>
            <p:ph type="ctrTitle"/>
          </p:nvPr>
        </p:nvSpPr>
        <p:spPr>
          <a:xfrm>
            <a:off x="685800" y="115888"/>
            <a:ext cx="7772400" cy="504825"/>
          </a:xfrm>
        </p:spPr>
        <p:txBody>
          <a:bodyPr>
            <a:normAutofit fontScale="90000"/>
          </a:bodyPr>
          <a:lstStyle/>
          <a:p>
            <a:pPr>
              <a:defRPr/>
            </a:pPr>
            <a:br>
              <a:rPr lang="fr-CA" b="1" dirty="0">
                <a:solidFill>
                  <a:srgbClr val="F79600"/>
                </a:solidFill>
              </a:rPr>
            </a:br>
            <a:r>
              <a:rPr lang="fr-CA" b="1" dirty="0">
                <a:solidFill>
                  <a:srgbClr val="F79600"/>
                </a:solidFill>
              </a:rPr>
              <a:t> </a:t>
            </a:r>
          </a:p>
        </p:txBody>
      </p:sp>
      <p:sp>
        <p:nvSpPr>
          <p:cNvPr id="3" name="Sous-titre 2">
            <a:extLst>
              <a:ext uri="{FF2B5EF4-FFF2-40B4-BE49-F238E27FC236}">
                <a16:creationId xmlns:a16="http://schemas.microsoft.com/office/drawing/2014/main" id="{DDE7B90F-48F7-4621-87B7-DCC22C5198A2}"/>
              </a:ext>
            </a:extLst>
          </p:cNvPr>
          <p:cNvSpPr>
            <a:spLocks noGrp="1"/>
          </p:cNvSpPr>
          <p:nvPr>
            <p:ph type="subTitle" idx="1"/>
          </p:nvPr>
        </p:nvSpPr>
        <p:spPr>
          <a:xfrm>
            <a:off x="184150" y="2565226"/>
            <a:ext cx="8662988" cy="4248150"/>
          </a:xfrm>
        </p:spPr>
        <p:txBody>
          <a:bodyPr>
            <a:normAutofit fontScale="25000" lnSpcReduction="20000"/>
          </a:bodyPr>
          <a:lstStyle/>
          <a:p>
            <a:pPr>
              <a:defRPr/>
            </a:pPr>
            <a:r>
              <a:rPr lang="fr-CA" sz="6200" dirty="0">
                <a:solidFill>
                  <a:srgbClr val="F79600"/>
                </a:solidFill>
              </a:rPr>
              <a:t> </a:t>
            </a:r>
            <a:r>
              <a:rPr lang="fr-CA" sz="9600" b="1" dirty="0">
                <a:solidFill>
                  <a:srgbClr val="F79600"/>
                </a:solidFill>
              </a:rPr>
              <a:t>Fournisseurs de soins/services </a:t>
            </a:r>
          </a:p>
          <a:p>
            <a:pPr algn="l">
              <a:defRPr/>
            </a:pPr>
            <a:endParaRPr lang="fr-CA" sz="4800" dirty="0"/>
          </a:p>
          <a:p>
            <a:pPr algn="l">
              <a:defRPr/>
            </a:pPr>
            <a:r>
              <a:rPr lang="fr-CA" sz="8000" dirty="0"/>
              <a:t>Urgent besoin de </a:t>
            </a:r>
            <a:r>
              <a:rPr lang="fr-CA" sz="8000" b="1" u="sng" dirty="0"/>
              <a:t>changement de culture</a:t>
            </a:r>
            <a:r>
              <a:rPr lang="fr-CA" sz="8000" b="1" dirty="0"/>
              <a:t> – </a:t>
            </a:r>
            <a:r>
              <a:rPr lang="fr-CA" sz="8000" dirty="0"/>
              <a:t>la famille fait aussi partie de leur clientèle… patient partenaire et famille partenaire!</a:t>
            </a:r>
          </a:p>
          <a:p>
            <a:pPr algn="l">
              <a:defRPr/>
            </a:pPr>
            <a:endParaRPr lang="fr-CA" sz="5600" dirty="0"/>
          </a:p>
          <a:p>
            <a:pPr algn="l">
              <a:defRPr/>
            </a:pPr>
            <a:r>
              <a:rPr lang="fr-CA" sz="8000" b="1" u="sng" dirty="0"/>
              <a:t>Formation</a:t>
            </a:r>
            <a:r>
              <a:rPr lang="fr-CA" sz="8000" b="1" dirty="0"/>
              <a:t> </a:t>
            </a:r>
            <a:r>
              <a:rPr lang="en-US" sz="8000" b="1" dirty="0"/>
              <a:t>des professionnels et intervenants </a:t>
            </a:r>
            <a:r>
              <a:rPr lang="fr-CA" sz="8000" dirty="0"/>
              <a:t>pour améliorer leurs connaissances et leur sensibilité par rapport au vécu des familles…</a:t>
            </a:r>
          </a:p>
          <a:p>
            <a:pPr algn="l">
              <a:defRPr/>
            </a:pPr>
            <a:endParaRPr lang="fr-CA" sz="5600" dirty="0"/>
          </a:p>
          <a:p>
            <a:pPr algn="l">
              <a:defRPr/>
            </a:pPr>
            <a:r>
              <a:rPr lang="fr-CA" sz="8000" b="1" u="sng" dirty="0"/>
              <a:t>Adapter les approches en s’ouvrant à des collaborations</a:t>
            </a:r>
            <a:r>
              <a:rPr lang="fr-CA" sz="8000" b="1" dirty="0"/>
              <a:t> </a:t>
            </a:r>
            <a:r>
              <a:rPr lang="fr-CA" sz="8000" dirty="0"/>
              <a:t>avec des ressources expertes du réseau communautaire…</a:t>
            </a:r>
          </a:p>
          <a:p>
            <a:pPr algn="l">
              <a:defRPr/>
            </a:pPr>
            <a:endParaRPr lang="fr-CA" sz="5600" dirty="0"/>
          </a:p>
          <a:p>
            <a:pPr algn="l">
              <a:defRPr/>
            </a:pPr>
            <a:r>
              <a:rPr lang="fr-CA" sz="8000" dirty="0"/>
              <a:t>Établir un </a:t>
            </a:r>
            <a:r>
              <a:rPr lang="fr-CA" sz="8000" b="1" u="sng" dirty="0"/>
              <a:t>protocole de référencement</a:t>
            </a:r>
            <a:r>
              <a:rPr lang="fr-CA" sz="8000" u="sng" dirty="0"/>
              <a:t> vers les organismes</a:t>
            </a:r>
            <a:r>
              <a:rPr lang="fr-CA" sz="8000" dirty="0"/>
              <a:t> de soutien</a:t>
            </a:r>
          </a:p>
          <a:p>
            <a:pPr algn="l">
              <a:defRPr/>
            </a:pPr>
            <a:endParaRPr lang="fr-CA" sz="8000" dirty="0"/>
          </a:p>
          <a:p>
            <a:pPr>
              <a:defRPr/>
            </a:pPr>
            <a:r>
              <a:rPr lang="fr-CA" sz="11200" b="1" dirty="0">
                <a:solidFill>
                  <a:srgbClr val="F79600"/>
                </a:solidFill>
              </a:rPr>
              <a:t>Développons le réflexe !</a:t>
            </a:r>
          </a:p>
        </p:txBody>
      </p:sp>
      <p:sp>
        <p:nvSpPr>
          <p:cNvPr id="65540" name="Titre 1">
            <a:extLst>
              <a:ext uri="{FF2B5EF4-FFF2-40B4-BE49-F238E27FC236}">
                <a16:creationId xmlns:a16="http://schemas.microsoft.com/office/drawing/2014/main" id="{38A6E6C7-C18E-4A32-8D37-112D40CEA30C}"/>
              </a:ext>
            </a:extLst>
          </p:cNvPr>
          <p:cNvSpPr txBox="1">
            <a:spLocks noChangeArrowheads="1"/>
          </p:cNvSpPr>
          <p:nvPr/>
        </p:nvSpPr>
        <p:spPr bwMode="auto">
          <a:xfrm>
            <a:off x="184150" y="115888"/>
            <a:ext cx="77724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bg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9pPr>
          </a:lstStyle>
          <a:p>
            <a:pPr eaLnBrk="1" hangingPunct="1">
              <a:spcBef>
                <a:spcPct val="0"/>
              </a:spcBef>
              <a:buFontTx/>
              <a:buNone/>
            </a:pPr>
            <a:r>
              <a:rPr lang="fr-CA" altLang="fr-FR" b="1" dirty="0">
                <a:solidFill>
                  <a:srgbClr val="F79600"/>
                </a:solidFill>
              </a:rPr>
              <a:t>Partenaire de soins!</a:t>
            </a:r>
          </a:p>
          <a:p>
            <a:pPr eaLnBrk="1" hangingPunct="1">
              <a:spcBef>
                <a:spcPct val="0"/>
              </a:spcBef>
              <a:buFontTx/>
              <a:buNone/>
            </a:pPr>
            <a:r>
              <a:rPr lang="fr-CA" altLang="fr-FR" b="1" dirty="0">
                <a:solidFill>
                  <a:srgbClr val="F79600"/>
                </a:solidFill>
              </a:rPr>
              <a:t>Enjeu principal</a:t>
            </a:r>
          </a:p>
        </p:txBody>
      </p:sp>
      <p:sp>
        <p:nvSpPr>
          <p:cNvPr id="65541" name="ZoneTexte 3">
            <a:extLst>
              <a:ext uri="{FF2B5EF4-FFF2-40B4-BE49-F238E27FC236}">
                <a16:creationId xmlns:a16="http://schemas.microsoft.com/office/drawing/2014/main" id="{3E51BABE-C3C0-46A4-8F3A-60DA46D98BD8}"/>
              </a:ext>
            </a:extLst>
          </p:cNvPr>
          <p:cNvSpPr txBox="1">
            <a:spLocks noChangeArrowheads="1"/>
          </p:cNvSpPr>
          <p:nvPr/>
        </p:nvSpPr>
        <p:spPr bwMode="auto">
          <a:xfrm>
            <a:off x="296862" y="1412776"/>
            <a:ext cx="59196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9pPr>
          </a:lstStyle>
          <a:p>
            <a:pPr>
              <a:spcBef>
                <a:spcPct val="0"/>
              </a:spcBef>
              <a:buFontTx/>
              <a:buNone/>
            </a:pPr>
            <a:r>
              <a:rPr lang="fr-CA" altLang="fr-FR" sz="2000" b="1" i="1" dirty="0">
                <a:solidFill>
                  <a:srgbClr val="FFFFFF"/>
                </a:solidFill>
                <a:latin typeface="Arial" panose="020B0604020202020204" pitchFamily="34" charset="0"/>
              </a:rPr>
              <a:t>De la famille dérangeante, rejetée, exclue de tout le processus concernant son proche… </a:t>
            </a:r>
          </a:p>
          <a:p>
            <a:pPr algn="ctr">
              <a:spcBef>
                <a:spcPct val="0"/>
              </a:spcBef>
              <a:buFontTx/>
              <a:buNone/>
            </a:pPr>
            <a:r>
              <a:rPr lang="fr-CA" altLang="fr-FR" sz="2000" b="1" i="1" dirty="0">
                <a:solidFill>
                  <a:srgbClr val="FFFFFF"/>
                </a:solidFill>
                <a:latin typeface="Arial" panose="020B0604020202020204" pitchFamily="34" charset="0"/>
              </a:rPr>
              <a:t>il est maintenant impératif de </a:t>
            </a:r>
            <a:r>
              <a:rPr lang="fr-CA" altLang="fr-FR" sz="2000" b="1" i="1" u="sng" dirty="0">
                <a:solidFill>
                  <a:srgbClr val="FFFFFF"/>
                </a:solidFill>
                <a:latin typeface="Arial" panose="020B0604020202020204" pitchFamily="34" charset="0"/>
              </a:rPr>
              <a:t>se mettre à jour</a:t>
            </a:r>
            <a:r>
              <a:rPr lang="fr-CA" altLang="fr-FR" sz="2000" b="1" i="1" dirty="0">
                <a:solidFill>
                  <a:srgbClr val="FFFFFF"/>
                </a:solidFill>
                <a:latin typeface="Arial" panose="020B0604020202020204" pitchFamily="34" charset="0"/>
              </a:rPr>
              <a:t>…</a:t>
            </a:r>
          </a:p>
        </p:txBody>
      </p:sp>
      <p:pic>
        <p:nvPicPr>
          <p:cNvPr id="65542" name="Image 7">
            <a:extLst>
              <a:ext uri="{FF2B5EF4-FFF2-40B4-BE49-F238E27FC236}">
                <a16:creationId xmlns:a16="http://schemas.microsoft.com/office/drawing/2014/main" id="{EB4D5027-6ED1-48F2-8AE4-3E679106B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296864"/>
            <a:ext cx="2690962" cy="167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2F87A84-174D-4547-92D2-4FFEFFDD3B90}"/>
              </a:ext>
            </a:extLst>
          </p:cNvPr>
          <p:cNvSpPr/>
          <p:nvPr/>
        </p:nvSpPr>
        <p:spPr bwMode="auto">
          <a:xfrm>
            <a:off x="251520" y="1484784"/>
            <a:ext cx="45719" cy="86409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A" sz="2400" b="0" i="0" u="none" strike="noStrike" cap="none" normalizeH="0" baseline="0">
              <a:ln>
                <a:noFill/>
              </a:ln>
              <a:solidFill>
                <a:schemeClr val="tx1"/>
              </a:solidFill>
              <a:effectLst/>
              <a:latin typeface="Arial" charset="0"/>
              <a:ea typeface="ＭＳ Ｐゴシック" pitchFamily="8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5541"/>
                                        </p:tgtEl>
                                        <p:attrNameLst>
                                          <p:attrName>style.visibility</p:attrName>
                                        </p:attrNameLst>
                                      </p:cBhvr>
                                      <p:to>
                                        <p:strVal val="visible"/>
                                      </p:to>
                                    </p:set>
                                    <p:animEffect transition="in" filter="fade">
                                      <p:cBhvr>
                                        <p:cTn id="12" dur="1000"/>
                                        <p:tgtEl>
                                          <p:spTgt spid="65541"/>
                                        </p:tgtEl>
                                      </p:cBhvr>
                                    </p:animEffect>
                                    <p:anim calcmode="lin" valueType="num">
                                      <p:cBhvr>
                                        <p:cTn id="13" dur="1000" fill="hold"/>
                                        <p:tgtEl>
                                          <p:spTgt spid="65541"/>
                                        </p:tgtEl>
                                        <p:attrNameLst>
                                          <p:attrName>ppt_x</p:attrName>
                                        </p:attrNameLst>
                                      </p:cBhvr>
                                      <p:tavLst>
                                        <p:tav tm="0">
                                          <p:val>
                                            <p:strVal val="#ppt_x"/>
                                          </p:val>
                                        </p:tav>
                                        <p:tav tm="100000">
                                          <p:val>
                                            <p:strVal val="#ppt_x"/>
                                          </p:val>
                                        </p:tav>
                                      </p:tavLst>
                                    </p:anim>
                                    <p:anim calcmode="lin" valueType="num">
                                      <p:cBhvr>
                                        <p:cTn id="14" dur="1000" fill="hold"/>
                                        <p:tgtEl>
                                          <p:spTgt spid="6554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down)">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down)">
                                      <p:cBhvr>
                                        <p:cTn id="31" dur="500"/>
                                        <p:tgtEl>
                                          <p:spTgt spid="3">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wipe(down)">
                                      <p:cBhvr>
                                        <p:cTn id="34" dur="500"/>
                                        <p:tgtEl>
                                          <p:spTgt spid="3">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4" presetClass="emph" presetSubtype="0" fill="hold" nodeType="clickEffect">
                                  <p:stCondLst>
                                    <p:cond delay="0"/>
                                  </p:stCondLst>
                                  <p:iterate type="lt">
                                    <p:tmPct val="10000"/>
                                  </p:iterate>
                                  <p:childTnLst>
                                    <p:animMotion origin="layout" path="M 0.0 0.0 L 0.0 -0.07213" pathEditMode="relative" ptsTypes="">
                                      <p:cBhvr>
                                        <p:cTn id="38" dur="250" accel="50000" decel="50000" autoRev="1" fill="hold">
                                          <p:stCondLst>
                                            <p:cond delay="0"/>
                                          </p:stCondLst>
                                        </p:cTn>
                                        <p:tgtEl>
                                          <p:spTgt spid="3">
                                            <p:txEl>
                                              <p:pRg st="10" end="10"/>
                                            </p:txEl>
                                          </p:spTgt>
                                        </p:tgtEl>
                                        <p:attrNameLst>
                                          <p:attrName>ppt_x</p:attrName>
                                          <p:attrName>ppt_y</p:attrName>
                                        </p:attrNameLst>
                                      </p:cBhvr>
                                    </p:animMotion>
                                    <p:animRot by="1500000">
                                      <p:cBhvr>
                                        <p:cTn id="39" dur="125" fill="hold">
                                          <p:stCondLst>
                                            <p:cond delay="0"/>
                                          </p:stCondLst>
                                        </p:cTn>
                                        <p:tgtEl>
                                          <p:spTgt spid="3">
                                            <p:txEl>
                                              <p:pRg st="10" end="10"/>
                                            </p:txEl>
                                          </p:spTgt>
                                        </p:tgtEl>
                                        <p:attrNameLst>
                                          <p:attrName>r</p:attrName>
                                        </p:attrNameLst>
                                      </p:cBhvr>
                                    </p:animRot>
                                    <p:animRot by="-1500000">
                                      <p:cBhvr>
                                        <p:cTn id="40" dur="125" fill="hold">
                                          <p:stCondLst>
                                            <p:cond delay="125"/>
                                          </p:stCondLst>
                                        </p:cTn>
                                        <p:tgtEl>
                                          <p:spTgt spid="3">
                                            <p:txEl>
                                              <p:pRg st="10" end="10"/>
                                            </p:txEl>
                                          </p:spTgt>
                                        </p:tgtEl>
                                        <p:attrNameLst>
                                          <p:attrName>r</p:attrName>
                                        </p:attrNameLst>
                                      </p:cBhvr>
                                    </p:animRot>
                                    <p:animRot by="-1500000">
                                      <p:cBhvr>
                                        <p:cTn id="41" dur="125" fill="hold">
                                          <p:stCondLst>
                                            <p:cond delay="250"/>
                                          </p:stCondLst>
                                        </p:cTn>
                                        <p:tgtEl>
                                          <p:spTgt spid="3">
                                            <p:txEl>
                                              <p:pRg st="10" end="10"/>
                                            </p:txEl>
                                          </p:spTgt>
                                        </p:tgtEl>
                                        <p:attrNameLst>
                                          <p:attrName>r</p:attrName>
                                        </p:attrNameLst>
                                      </p:cBhvr>
                                    </p:animRot>
                                    <p:animRot by="1500000">
                                      <p:cBhvr>
                                        <p:cTn id="42" dur="125" fill="hold">
                                          <p:stCondLst>
                                            <p:cond delay="375"/>
                                          </p:stCondLst>
                                        </p:cTn>
                                        <p:tgtEl>
                                          <p:spTgt spid="3">
                                            <p:txEl>
                                              <p:pRg st="10" end="1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C845A0-4FA3-4A57-9E96-65BCCBFC020C}"/>
              </a:ext>
            </a:extLst>
          </p:cNvPr>
          <p:cNvSpPr>
            <a:spLocks noGrp="1"/>
          </p:cNvSpPr>
          <p:nvPr>
            <p:ph type="ctrTitle"/>
          </p:nvPr>
        </p:nvSpPr>
        <p:spPr>
          <a:xfrm>
            <a:off x="683568" y="188640"/>
            <a:ext cx="7486650" cy="4896544"/>
          </a:xfrm>
        </p:spPr>
        <p:txBody>
          <a:bodyPr>
            <a:normAutofit fontScale="90000"/>
          </a:bodyPr>
          <a:lstStyle/>
          <a:p>
            <a:pPr>
              <a:defRPr/>
            </a:pPr>
            <a:br>
              <a:rPr lang="fr-CA" b="1" i="1" dirty="0">
                <a:solidFill>
                  <a:srgbClr val="F79600"/>
                </a:solidFill>
              </a:rPr>
            </a:br>
            <a:br>
              <a:rPr lang="fr-CA" b="1" i="1" dirty="0">
                <a:solidFill>
                  <a:srgbClr val="F79600"/>
                </a:solidFill>
              </a:rPr>
            </a:br>
            <a:br>
              <a:rPr lang="fr-CA" b="1" i="1" dirty="0">
                <a:solidFill>
                  <a:srgbClr val="F79600"/>
                </a:solidFill>
              </a:rPr>
            </a:br>
            <a:br>
              <a:rPr lang="fr-CA" b="1" i="1" dirty="0">
                <a:solidFill>
                  <a:srgbClr val="F79600"/>
                </a:solidFill>
              </a:rPr>
            </a:br>
            <a:r>
              <a:rPr lang="fr-CA" b="1" u="sng" dirty="0">
                <a:solidFill>
                  <a:srgbClr val="F79600"/>
                </a:solidFill>
              </a:rPr>
              <a:t>Pour et Par… l’utilisateur de services</a:t>
            </a:r>
            <a:br>
              <a:rPr lang="fr-CA" b="1" i="1" dirty="0">
                <a:solidFill>
                  <a:srgbClr val="F79600"/>
                </a:solidFill>
              </a:rPr>
            </a:br>
            <a:br>
              <a:rPr lang="fr-CA" b="1" i="1" dirty="0">
                <a:solidFill>
                  <a:srgbClr val="F79600"/>
                </a:solidFill>
              </a:rPr>
            </a:br>
            <a:br>
              <a:rPr lang="fr-CA" b="1" i="1" dirty="0">
                <a:solidFill>
                  <a:srgbClr val="F79600"/>
                </a:solidFill>
              </a:rPr>
            </a:br>
            <a:r>
              <a:rPr lang="fr-CA" b="1" i="1" dirty="0">
                <a:solidFill>
                  <a:srgbClr val="FFC000"/>
                </a:solidFill>
              </a:rPr>
              <a:t>C</a:t>
            </a:r>
            <a:r>
              <a:rPr lang="fr-CA" b="1" i="1" dirty="0">
                <a:solidFill>
                  <a:schemeClr val="bg1"/>
                </a:solidFill>
              </a:rPr>
              <a:t>lient</a:t>
            </a:r>
            <a:br>
              <a:rPr lang="fr-CA" b="1" i="1" dirty="0">
                <a:solidFill>
                  <a:schemeClr val="bg1"/>
                </a:solidFill>
              </a:rPr>
            </a:br>
            <a:r>
              <a:rPr lang="fr-CA" b="1" i="1" dirty="0">
                <a:solidFill>
                  <a:schemeClr val="bg1"/>
                </a:solidFill>
              </a:rPr>
              <a:t> </a:t>
            </a:r>
            <a:br>
              <a:rPr lang="fr-CA" b="1" i="1" dirty="0">
                <a:solidFill>
                  <a:schemeClr val="bg1"/>
                </a:solidFill>
              </a:rPr>
            </a:br>
            <a:r>
              <a:rPr lang="fr-CA" b="1" i="1" dirty="0">
                <a:solidFill>
                  <a:srgbClr val="FFC000"/>
                </a:solidFill>
              </a:rPr>
              <a:t>A</a:t>
            </a:r>
            <a:r>
              <a:rPr lang="fr-CA" b="1" i="1" dirty="0">
                <a:solidFill>
                  <a:schemeClr val="bg1"/>
                </a:solidFill>
              </a:rPr>
              <a:t>idant</a:t>
            </a:r>
            <a:br>
              <a:rPr lang="fr-CA" i="1" dirty="0">
                <a:solidFill>
                  <a:schemeClr val="bg1"/>
                </a:solidFill>
              </a:rPr>
            </a:br>
            <a:br>
              <a:rPr lang="fr-CA" b="1" i="1" dirty="0">
                <a:solidFill>
                  <a:schemeClr val="bg1"/>
                </a:solidFill>
              </a:rPr>
            </a:br>
            <a:r>
              <a:rPr lang="fr-CA" b="1" i="1" dirty="0">
                <a:solidFill>
                  <a:srgbClr val="FFC000"/>
                </a:solidFill>
              </a:rPr>
              <a:t>P</a:t>
            </a:r>
            <a:r>
              <a:rPr lang="fr-CA" i="1" dirty="0">
                <a:solidFill>
                  <a:schemeClr val="bg1"/>
                </a:solidFill>
              </a:rPr>
              <a:t>artenaire</a:t>
            </a:r>
            <a:br>
              <a:rPr lang="fr-CA" i="1" dirty="0">
                <a:solidFill>
                  <a:schemeClr val="bg1"/>
                </a:solidFill>
              </a:rPr>
            </a:br>
            <a:br>
              <a:rPr lang="fr-CA" i="1" dirty="0">
                <a:solidFill>
                  <a:schemeClr val="bg1"/>
                </a:solidFill>
              </a:rPr>
            </a:br>
            <a:r>
              <a:rPr lang="fr-CA" i="1" dirty="0">
                <a:solidFill>
                  <a:schemeClr val="bg1"/>
                </a:solidFill>
              </a:rPr>
              <a:t> </a:t>
            </a:r>
            <a:br>
              <a:rPr lang="fr-CA" b="1" i="1" dirty="0">
                <a:solidFill>
                  <a:srgbClr val="F79600"/>
                </a:solidFill>
              </a:rPr>
            </a:br>
            <a:br>
              <a:rPr lang="fr-CA" b="1" i="1" dirty="0">
                <a:solidFill>
                  <a:srgbClr val="F79600"/>
                </a:solidFill>
              </a:rPr>
            </a:br>
            <a:r>
              <a:rPr lang="fr-CA" b="1" i="1" dirty="0">
                <a:solidFill>
                  <a:srgbClr val="F79600"/>
                </a:solidFill>
              </a:rPr>
              <a:t> </a:t>
            </a:r>
            <a:br>
              <a:rPr lang="fr-CA" b="1" dirty="0">
                <a:solidFill>
                  <a:srgbClr val="F79600"/>
                </a:solidFill>
              </a:rPr>
            </a:br>
            <a:endParaRPr lang="fr-CA" b="1" dirty="0">
              <a:solidFill>
                <a:srgbClr val="F79600"/>
              </a:solidFill>
            </a:endParaRPr>
          </a:p>
        </p:txBody>
      </p:sp>
      <p:sp>
        <p:nvSpPr>
          <p:cNvPr id="67587" name="Rectangle 6">
            <a:extLst>
              <a:ext uri="{FF2B5EF4-FFF2-40B4-BE49-F238E27FC236}">
                <a16:creationId xmlns:a16="http://schemas.microsoft.com/office/drawing/2014/main" id="{F05D1A81-5B79-47D9-88CE-80F5BE3B2816}"/>
              </a:ext>
            </a:extLst>
          </p:cNvPr>
          <p:cNvSpPr>
            <a:spLocks noChangeArrowheads="1"/>
          </p:cNvSpPr>
          <p:nvPr/>
        </p:nvSpPr>
        <p:spPr bwMode="auto">
          <a:xfrm>
            <a:off x="1763713" y="5013325"/>
            <a:ext cx="5832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fr-CA" altLang="fr-FR" sz="2400" b="1">
                <a:latin typeface="Arial" panose="020B0604020202020204" pitchFamily="34" charset="0"/>
              </a:rPr>
              <a:t> </a:t>
            </a:r>
          </a:p>
        </p:txBody>
      </p:sp>
      <p:pic>
        <p:nvPicPr>
          <p:cNvPr id="67588" name="Image 3">
            <a:extLst>
              <a:ext uri="{FF2B5EF4-FFF2-40B4-BE49-F238E27FC236}">
                <a16:creationId xmlns:a16="http://schemas.microsoft.com/office/drawing/2014/main" id="{CB76A32A-F54A-493D-93DD-DB875899A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402144"/>
            <a:ext cx="4176713"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67588"/>
                                        </p:tgtEl>
                                      </p:cBhvr>
                                    </p:animEffect>
                                    <p:animScale>
                                      <p:cBhvr>
                                        <p:cTn id="7" dur="250" autoRev="1" fill="hold"/>
                                        <p:tgtEl>
                                          <p:spTgt spid="6758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re 1">
            <a:extLst>
              <a:ext uri="{FF2B5EF4-FFF2-40B4-BE49-F238E27FC236}">
                <a16:creationId xmlns:a16="http://schemas.microsoft.com/office/drawing/2014/main" id="{D8C57E1E-38DA-4A73-A41C-F0CD91FEADA6}"/>
              </a:ext>
            </a:extLst>
          </p:cNvPr>
          <p:cNvSpPr>
            <a:spLocks noGrp="1" noChangeArrowheads="1"/>
          </p:cNvSpPr>
          <p:nvPr>
            <p:ph type="title"/>
          </p:nvPr>
        </p:nvSpPr>
        <p:spPr>
          <a:xfrm>
            <a:off x="395288" y="-99392"/>
            <a:ext cx="7558087" cy="2017712"/>
          </a:xfrm>
        </p:spPr>
        <p:txBody>
          <a:bodyPr/>
          <a:lstStyle/>
          <a:p>
            <a:r>
              <a:rPr lang="fr-CA" altLang="fr-FR" sz="3200" b="1" dirty="0"/>
              <a:t>Pour et Par… l’usager Client</a:t>
            </a:r>
            <a:br>
              <a:rPr lang="fr-CA" altLang="fr-FR" sz="3200" b="1" dirty="0"/>
            </a:br>
            <a:r>
              <a:rPr lang="fr-CA" altLang="fr-FR" sz="3200" b="1" dirty="0"/>
              <a:t>PASM 2015-2020 </a:t>
            </a:r>
            <a:br>
              <a:rPr lang="fr-CA" altLang="fr-FR" dirty="0"/>
            </a:br>
            <a:r>
              <a:rPr lang="fr-CA" altLang="fr-FR" sz="3200" b="1" dirty="0"/>
              <a:t>« </a:t>
            </a:r>
            <a:r>
              <a:rPr lang="fr-CA" altLang="fr-FR" sz="3200" b="1" i="1" dirty="0"/>
              <a:t>Faire ensemble et autrement »</a:t>
            </a:r>
            <a:endParaRPr lang="fr-CA" altLang="fr-FR" b="1" dirty="0"/>
          </a:p>
        </p:txBody>
      </p:sp>
      <p:sp>
        <p:nvSpPr>
          <p:cNvPr id="48131" name="Espace réservé du contenu 2">
            <a:extLst>
              <a:ext uri="{FF2B5EF4-FFF2-40B4-BE49-F238E27FC236}">
                <a16:creationId xmlns:a16="http://schemas.microsoft.com/office/drawing/2014/main" id="{D2E53710-944E-48A8-9819-7725B8D74C72}"/>
              </a:ext>
            </a:extLst>
          </p:cNvPr>
          <p:cNvSpPr>
            <a:spLocks noGrp="1" noChangeArrowheads="1"/>
          </p:cNvSpPr>
          <p:nvPr>
            <p:ph idx="1"/>
          </p:nvPr>
        </p:nvSpPr>
        <p:spPr>
          <a:xfrm>
            <a:off x="685800" y="2133600"/>
            <a:ext cx="7772400" cy="3276600"/>
          </a:xfrm>
        </p:spPr>
        <p:txBody>
          <a:bodyPr/>
          <a:lstStyle/>
          <a:p>
            <a:pPr marL="0" indent="0">
              <a:buFontTx/>
              <a:buNone/>
              <a:defRPr/>
            </a:pPr>
            <a:r>
              <a:rPr lang="fr-CA" altLang="fr-FR" i="1" dirty="0"/>
              <a:t>Deux orientations stratégiques</a:t>
            </a:r>
          </a:p>
          <a:p>
            <a:pPr marL="0" indent="0">
              <a:buFontTx/>
              <a:buNone/>
              <a:defRPr/>
            </a:pPr>
            <a:endParaRPr lang="fr-CA" altLang="fr-FR" i="1" dirty="0">
              <a:solidFill>
                <a:srgbClr val="EEA055"/>
              </a:solidFill>
            </a:endParaRPr>
          </a:p>
          <a:p>
            <a:pPr>
              <a:defRPr/>
            </a:pPr>
            <a:r>
              <a:rPr lang="fr-CA" altLang="fr-FR" b="1" dirty="0"/>
              <a:t>Primauté de la personne</a:t>
            </a:r>
          </a:p>
          <a:p>
            <a:pPr>
              <a:defRPr/>
            </a:pPr>
            <a:endParaRPr lang="fr-CA" altLang="fr-FR" b="1" dirty="0"/>
          </a:p>
          <a:p>
            <a:pPr>
              <a:defRPr/>
            </a:pPr>
            <a:r>
              <a:rPr lang="fr-CA" altLang="fr-FR" b="1" dirty="0"/>
              <a:t>Plein exercice de sa citoyenneté</a:t>
            </a:r>
          </a:p>
          <a:p>
            <a:pPr>
              <a:defRPr/>
            </a:pPr>
            <a:endParaRPr lang="fr-CA" altLang="fr-F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8131">
                                            <p:txEl>
                                              <p:pRg st="2" end="2"/>
                                            </p:txEl>
                                          </p:spTgt>
                                        </p:tgtEl>
                                        <p:attrNameLst>
                                          <p:attrName>style.visibility</p:attrName>
                                        </p:attrNameLst>
                                      </p:cBhvr>
                                      <p:to>
                                        <p:strVal val="visible"/>
                                      </p:to>
                                    </p:set>
                                    <p:anim calcmode="lin" valueType="num">
                                      <p:cBhvr>
                                        <p:cTn id="7" dur="1000" fill="hold"/>
                                        <p:tgtEl>
                                          <p:spTgt spid="48131">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48131">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48131">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48131">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8131">
                                            <p:txEl>
                                              <p:pRg st="4" end="4"/>
                                            </p:txEl>
                                          </p:spTgt>
                                        </p:tgtEl>
                                        <p:attrNameLst>
                                          <p:attrName>style.visibility</p:attrName>
                                        </p:attrNameLst>
                                      </p:cBhvr>
                                      <p:to>
                                        <p:strVal val="visible"/>
                                      </p:to>
                                    </p:set>
                                    <p:anim calcmode="lin" valueType="num">
                                      <p:cBhvr>
                                        <p:cTn id="15" dur="1000" fill="hold"/>
                                        <p:tgtEl>
                                          <p:spTgt spid="48131">
                                            <p:txEl>
                                              <p:pRg st="4" end="4"/>
                                            </p:txEl>
                                          </p:spTgt>
                                        </p:tgtEl>
                                        <p:attrNameLst>
                                          <p:attrName>ppt_w</p:attrName>
                                        </p:attrNameLst>
                                      </p:cBhvr>
                                      <p:tavLst>
                                        <p:tav tm="0">
                                          <p:val>
                                            <p:fltVal val="0"/>
                                          </p:val>
                                        </p:tav>
                                        <p:tav tm="100000">
                                          <p:val>
                                            <p:strVal val="#ppt_w"/>
                                          </p:val>
                                        </p:tav>
                                      </p:tavLst>
                                    </p:anim>
                                    <p:anim calcmode="lin" valueType="num">
                                      <p:cBhvr>
                                        <p:cTn id="16" dur="1000" fill="hold"/>
                                        <p:tgtEl>
                                          <p:spTgt spid="48131">
                                            <p:txEl>
                                              <p:pRg st="4" end="4"/>
                                            </p:txEl>
                                          </p:spTgt>
                                        </p:tgtEl>
                                        <p:attrNameLst>
                                          <p:attrName>ppt_h</p:attrName>
                                        </p:attrNameLst>
                                      </p:cBhvr>
                                      <p:tavLst>
                                        <p:tav tm="0">
                                          <p:val>
                                            <p:fltVal val="0"/>
                                          </p:val>
                                        </p:tav>
                                        <p:tav tm="100000">
                                          <p:val>
                                            <p:strVal val="#ppt_h"/>
                                          </p:val>
                                        </p:tav>
                                      </p:tavLst>
                                    </p:anim>
                                    <p:anim calcmode="lin" valueType="num">
                                      <p:cBhvr>
                                        <p:cTn id="17" dur="1000" fill="hold"/>
                                        <p:tgtEl>
                                          <p:spTgt spid="48131">
                                            <p:txEl>
                                              <p:pRg st="4" end="4"/>
                                            </p:txEl>
                                          </p:spTgt>
                                        </p:tgtEl>
                                        <p:attrNameLst>
                                          <p:attrName>style.rotation</p:attrName>
                                        </p:attrNameLst>
                                      </p:cBhvr>
                                      <p:tavLst>
                                        <p:tav tm="0">
                                          <p:val>
                                            <p:fltVal val="90"/>
                                          </p:val>
                                        </p:tav>
                                        <p:tav tm="100000">
                                          <p:val>
                                            <p:fltVal val="0"/>
                                          </p:val>
                                        </p:tav>
                                      </p:tavLst>
                                    </p:anim>
                                    <p:animEffect transition="in" filter="fade">
                                      <p:cBhvr>
                                        <p:cTn id="18" dur="1000"/>
                                        <p:tgtEl>
                                          <p:spTgt spid="481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re 1">
            <a:extLst>
              <a:ext uri="{FF2B5EF4-FFF2-40B4-BE49-F238E27FC236}">
                <a16:creationId xmlns:a16="http://schemas.microsoft.com/office/drawing/2014/main" id="{C6626431-5849-4819-AA6F-280FC6E31360}"/>
              </a:ext>
            </a:extLst>
          </p:cNvPr>
          <p:cNvSpPr>
            <a:spLocks noGrp="1" noChangeArrowheads="1"/>
          </p:cNvSpPr>
          <p:nvPr>
            <p:ph type="title"/>
          </p:nvPr>
        </p:nvSpPr>
        <p:spPr>
          <a:xfrm>
            <a:off x="717818" y="188640"/>
            <a:ext cx="7772400" cy="915988"/>
          </a:xfrm>
        </p:spPr>
        <p:txBody>
          <a:bodyPr/>
          <a:lstStyle/>
          <a:p>
            <a:r>
              <a:rPr lang="fr-CA" altLang="fr-FR" sz="3200" b="1" dirty="0"/>
              <a:t>PASM 2015-2020 </a:t>
            </a:r>
            <a:br>
              <a:rPr lang="fr-CA" altLang="fr-FR" sz="3200" b="1" dirty="0"/>
            </a:br>
            <a:r>
              <a:rPr lang="fr-CA" altLang="fr-FR" sz="3200" b="1" dirty="0"/>
              <a:t>« </a:t>
            </a:r>
            <a:r>
              <a:rPr lang="fr-CA" altLang="fr-FR" sz="3200" b="1" i="1" dirty="0"/>
              <a:t>Faire ensemble et autrement »</a:t>
            </a:r>
          </a:p>
        </p:txBody>
      </p:sp>
      <p:sp>
        <p:nvSpPr>
          <p:cNvPr id="48131" name="Espace réservé du contenu 2">
            <a:extLst>
              <a:ext uri="{FF2B5EF4-FFF2-40B4-BE49-F238E27FC236}">
                <a16:creationId xmlns:a16="http://schemas.microsoft.com/office/drawing/2014/main" id="{D2E53710-944E-48A8-9819-7725B8D74C72}"/>
              </a:ext>
            </a:extLst>
          </p:cNvPr>
          <p:cNvSpPr>
            <a:spLocks noGrp="1" noChangeArrowheads="1"/>
          </p:cNvSpPr>
          <p:nvPr>
            <p:ph idx="1"/>
          </p:nvPr>
        </p:nvSpPr>
        <p:spPr>
          <a:xfrm>
            <a:off x="685800" y="1295400"/>
            <a:ext cx="7772400" cy="5157788"/>
          </a:xfrm>
        </p:spPr>
        <p:txBody>
          <a:bodyPr/>
          <a:lstStyle/>
          <a:p>
            <a:pPr marL="0" indent="0">
              <a:buFontTx/>
              <a:buNone/>
              <a:defRPr/>
            </a:pPr>
            <a:r>
              <a:rPr lang="fr-CA" altLang="fr-FR" b="1" dirty="0"/>
              <a:t>Mandat à chaque établissement de santé et services sociaux: </a:t>
            </a:r>
          </a:p>
          <a:p>
            <a:pPr marL="457200" lvl="1" indent="0">
              <a:buNone/>
              <a:defRPr/>
            </a:pPr>
            <a:r>
              <a:rPr lang="fr-CA" altLang="fr-FR" b="1" u="sng" dirty="0"/>
              <a:t>Élaborer et mettre en œuvre un plan d’action détaillé…</a:t>
            </a:r>
          </a:p>
          <a:p>
            <a:pPr marL="457200" lvl="1" indent="0">
              <a:buNone/>
              <a:defRPr/>
            </a:pPr>
            <a:endParaRPr lang="fr-CA" altLang="fr-FR" sz="1200" b="1" dirty="0"/>
          </a:p>
          <a:p>
            <a:pPr lvl="2">
              <a:defRPr/>
            </a:pPr>
            <a:r>
              <a:rPr lang="fr-CA" altLang="fr-FR" b="1" dirty="0"/>
              <a:t>Dans l’organisation de services, la lutte à la stigmatisation et le respect des droits;</a:t>
            </a:r>
          </a:p>
          <a:p>
            <a:pPr lvl="2">
              <a:defRPr/>
            </a:pPr>
            <a:endParaRPr lang="fr-CA" altLang="fr-FR" sz="1200" b="1" dirty="0"/>
          </a:p>
          <a:p>
            <a:pPr lvl="2">
              <a:defRPr/>
            </a:pPr>
            <a:r>
              <a:rPr lang="fr-CA" altLang="fr-FR" b="1" dirty="0"/>
              <a:t>Participation active de l’usager en matière de planification, organisation, réalisation et évaluation;</a:t>
            </a:r>
          </a:p>
          <a:p>
            <a:pPr lvl="2">
              <a:defRPr/>
            </a:pPr>
            <a:endParaRPr lang="fr-CA" altLang="fr-FR" sz="1200" b="1" dirty="0"/>
          </a:p>
          <a:p>
            <a:pPr lvl="2">
              <a:defRPr/>
            </a:pPr>
            <a:r>
              <a:rPr lang="fr-CA" altLang="fr-FR" b="1" dirty="0"/>
              <a:t>Approche orientée vers le rétablissement</a:t>
            </a:r>
          </a:p>
          <a:p>
            <a:pPr>
              <a:defRPr/>
            </a:pPr>
            <a:endParaRPr lang="fr-CA" altLang="fr-FR"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re 1">
            <a:extLst>
              <a:ext uri="{FF2B5EF4-FFF2-40B4-BE49-F238E27FC236}">
                <a16:creationId xmlns:a16="http://schemas.microsoft.com/office/drawing/2014/main" id="{B044F928-E5BB-47F4-908D-67ACEB100C8E}"/>
              </a:ext>
            </a:extLst>
          </p:cNvPr>
          <p:cNvSpPr>
            <a:spLocks noGrp="1" noChangeArrowheads="1"/>
          </p:cNvSpPr>
          <p:nvPr>
            <p:ph type="title"/>
          </p:nvPr>
        </p:nvSpPr>
        <p:spPr>
          <a:xfrm>
            <a:off x="685800" y="221773"/>
            <a:ext cx="7772400" cy="1143001"/>
          </a:xfrm>
        </p:spPr>
        <p:txBody>
          <a:bodyPr/>
          <a:lstStyle/>
          <a:p>
            <a:r>
              <a:rPr lang="fr-CA" altLang="fr-FR" sz="3200" b="1" dirty="0"/>
              <a:t>Nos expériences </a:t>
            </a:r>
            <a:br>
              <a:rPr lang="fr-CA" altLang="fr-FR" sz="3200" b="1" dirty="0"/>
            </a:br>
            <a:r>
              <a:rPr lang="fr-CA" altLang="fr-FR" sz="3200" b="1" dirty="0"/>
              <a:t>Pour et Par… l’usager Aidant</a:t>
            </a:r>
          </a:p>
        </p:txBody>
      </p:sp>
      <p:sp>
        <p:nvSpPr>
          <p:cNvPr id="3" name="Espace réservé du contenu 2">
            <a:extLst>
              <a:ext uri="{FF2B5EF4-FFF2-40B4-BE49-F238E27FC236}">
                <a16:creationId xmlns:a16="http://schemas.microsoft.com/office/drawing/2014/main" id="{FB7CBA71-23B1-4404-9720-9FCC94DBD15A}"/>
              </a:ext>
            </a:extLst>
          </p:cNvPr>
          <p:cNvSpPr>
            <a:spLocks noGrp="1"/>
          </p:cNvSpPr>
          <p:nvPr>
            <p:ph idx="1"/>
          </p:nvPr>
        </p:nvSpPr>
        <p:spPr>
          <a:xfrm>
            <a:off x="685800" y="1371600"/>
            <a:ext cx="7772400" cy="4114800"/>
          </a:xfrm>
        </p:spPr>
        <p:txBody>
          <a:bodyPr/>
          <a:lstStyle/>
          <a:p>
            <a:pPr>
              <a:defRPr/>
            </a:pPr>
            <a:endParaRPr lang="fr-CA" dirty="0"/>
          </a:p>
          <a:p>
            <a:pPr marL="457200" lvl="1" indent="0">
              <a:buFontTx/>
              <a:buNone/>
              <a:defRPr/>
            </a:pPr>
            <a:r>
              <a:rPr lang="fr-CA" b="1" dirty="0"/>
              <a:t>Pair aidance</a:t>
            </a:r>
          </a:p>
          <a:p>
            <a:pPr lvl="1">
              <a:defRPr/>
            </a:pPr>
            <a:r>
              <a:rPr lang="fr-CA" dirty="0"/>
              <a:t>Services individuels</a:t>
            </a:r>
          </a:p>
          <a:p>
            <a:pPr lvl="1">
              <a:defRPr/>
            </a:pPr>
            <a:r>
              <a:rPr lang="fr-CA" dirty="0"/>
              <a:t>Activités de groupe (café causerie, atelier de photographie, billard. etc.</a:t>
            </a:r>
          </a:p>
          <a:p>
            <a:pPr marL="457200" lvl="1" indent="0">
              <a:buFontTx/>
              <a:buNone/>
              <a:defRPr/>
            </a:pPr>
            <a:endParaRPr lang="fr-CA" dirty="0"/>
          </a:p>
          <a:p>
            <a:pPr marL="457200" lvl="1" indent="0">
              <a:buFontTx/>
              <a:buNone/>
              <a:defRPr/>
            </a:pPr>
            <a:r>
              <a:rPr lang="fr-CA" b="1" dirty="0"/>
              <a:t>Thérapie par le chant </a:t>
            </a:r>
            <a:r>
              <a:rPr lang="fr-CA" dirty="0"/>
              <a:t>‘Le chant du cœur’ + recherche évaluative</a:t>
            </a:r>
          </a:p>
          <a:p>
            <a:pPr marL="457200" lvl="1" indent="0">
              <a:buFontTx/>
              <a:buNone/>
              <a:defRPr/>
            </a:pPr>
            <a:endParaRPr lang="fr-CA" dirty="0"/>
          </a:p>
          <a:p>
            <a:pPr marL="457200" lvl="1" indent="0" algn="just">
              <a:buFontTx/>
              <a:buNone/>
              <a:defRPr/>
            </a:pPr>
            <a:endParaRPr lang="fr-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down)">
                                      <p:cBhvr>
                                        <p:cTn id="1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re 1">
            <a:extLst>
              <a:ext uri="{FF2B5EF4-FFF2-40B4-BE49-F238E27FC236}">
                <a16:creationId xmlns:a16="http://schemas.microsoft.com/office/drawing/2014/main" id="{B923800C-C9DC-4D65-B22E-6A2BDE07AC5D}"/>
              </a:ext>
            </a:extLst>
          </p:cNvPr>
          <p:cNvSpPr>
            <a:spLocks noGrp="1" noChangeArrowheads="1"/>
          </p:cNvSpPr>
          <p:nvPr>
            <p:ph type="title"/>
          </p:nvPr>
        </p:nvSpPr>
        <p:spPr>
          <a:xfrm>
            <a:off x="685800" y="171102"/>
            <a:ext cx="7772400" cy="1143001"/>
          </a:xfrm>
        </p:spPr>
        <p:txBody>
          <a:bodyPr/>
          <a:lstStyle/>
          <a:p>
            <a:r>
              <a:rPr lang="fr-CA" altLang="fr-FR" sz="3200" b="1" dirty="0"/>
              <a:t>Nos expériences </a:t>
            </a:r>
            <a:br>
              <a:rPr lang="fr-CA" altLang="fr-FR" sz="3200" b="1" dirty="0"/>
            </a:br>
            <a:r>
              <a:rPr lang="fr-CA" altLang="fr-FR" sz="3200" b="1" dirty="0"/>
              <a:t>Pour et Par… l’usager Partenaire</a:t>
            </a:r>
          </a:p>
        </p:txBody>
      </p:sp>
      <p:sp>
        <p:nvSpPr>
          <p:cNvPr id="75779" name="Espace réservé du contenu 2">
            <a:extLst>
              <a:ext uri="{FF2B5EF4-FFF2-40B4-BE49-F238E27FC236}">
                <a16:creationId xmlns:a16="http://schemas.microsoft.com/office/drawing/2014/main" id="{5EFEC68F-B2A8-469E-A83E-6CDBDC1AFE79}"/>
              </a:ext>
            </a:extLst>
          </p:cNvPr>
          <p:cNvSpPr>
            <a:spLocks noGrp="1" noChangeArrowheads="1"/>
          </p:cNvSpPr>
          <p:nvPr>
            <p:ph idx="1"/>
          </p:nvPr>
        </p:nvSpPr>
        <p:spPr>
          <a:xfrm>
            <a:off x="685800" y="1474440"/>
            <a:ext cx="7772400" cy="4690864"/>
          </a:xfrm>
        </p:spPr>
        <p:txBody>
          <a:bodyPr/>
          <a:lstStyle/>
          <a:p>
            <a:pPr marL="0" lvl="1" indent="0">
              <a:buFontTx/>
              <a:buNone/>
            </a:pPr>
            <a:r>
              <a:rPr lang="fr-CA" altLang="fr-FR" b="1" dirty="0"/>
              <a:t>En recherche…</a:t>
            </a:r>
          </a:p>
          <a:p>
            <a:pPr marL="0" lvl="1" indent="0">
              <a:buFontTx/>
              <a:buNone/>
            </a:pPr>
            <a:r>
              <a:rPr lang="fr-CA" altLang="fr-FR" sz="2400" dirty="0"/>
              <a:t>recherche-action participative </a:t>
            </a:r>
          </a:p>
          <a:p>
            <a:pPr marL="0" lvl="1" indent="0">
              <a:buFontTx/>
              <a:buNone/>
            </a:pPr>
            <a:r>
              <a:rPr lang="fr-CA" altLang="fr-FR" sz="1800" dirty="0"/>
              <a:t>	Projet citoyen – CRFS – IUSMM</a:t>
            </a:r>
          </a:p>
          <a:p>
            <a:pPr marL="0" lvl="1" indent="0">
              <a:buFontTx/>
              <a:buNone/>
            </a:pPr>
            <a:r>
              <a:rPr lang="fr-CA" altLang="fr-FR" sz="1800" dirty="0"/>
              <a:t>	Projet AVATAR – IPPM</a:t>
            </a:r>
          </a:p>
          <a:p>
            <a:pPr marL="0" lvl="1" indent="0">
              <a:buFontTx/>
              <a:buNone/>
            </a:pPr>
            <a:endParaRPr lang="fr-CA" altLang="fr-FR" sz="2400" dirty="0"/>
          </a:p>
          <a:p>
            <a:pPr marL="0" lvl="1" indent="0">
              <a:buFontTx/>
              <a:buNone/>
            </a:pPr>
            <a:r>
              <a:rPr lang="fr-CA" altLang="fr-FR" b="1" dirty="0"/>
              <a:t>En enseignement</a:t>
            </a:r>
          </a:p>
          <a:p>
            <a:pPr marL="0" lvl="1" indent="0">
              <a:buFontTx/>
              <a:buNone/>
            </a:pPr>
            <a:r>
              <a:rPr lang="fr-CA" altLang="fr-FR" sz="2400" dirty="0"/>
              <a:t>Exercer une influence positive sur les mentalités</a:t>
            </a:r>
          </a:p>
          <a:p>
            <a:pPr marL="0" lvl="1" indent="0">
              <a:buFontTx/>
              <a:buNone/>
            </a:pPr>
            <a:r>
              <a:rPr lang="fr-CA" altLang="fr-FR" sz="1800" dirty="0"/>
              <a:t>	Témoignages auprès d’universitaires, professionnels du 	réseau de la santé</a:t>
            </a:r>
          </a:p>
          <a:p>
            <a:pPr marL="0" lvl="1" indent="0">
              <a:buFontTx/>
              <a:buNone/>
            </a:pPr>
            <a:r>
              <a:rPr lang="fr-CA" altLang="fr-FR" sz="1800" dirty="0"/>
              <a:t>	Programme universitaire Univ.de Montréal</a:t>
            </a:r>
          </a:p>
          <a:p>
            <a:pPr marL="0" lvl="1" indent="0">
              <a:buFontTx/>
              <a:buNone/>
            </a:pPr>
            <a:r>
              <a:rPr lang="fr-CA" altLang="fr-FR" sz="1800" dirty="0"/>
              <a:t>	Modèle ‘Recovery College’ – Université du Québec Trois-	Rivières (UQTR)</a:t>
            </a:r>
          </a:p>
          <a:p>
            <a:pPr marL="457200" lvl="1" indent="0">
              <a:buFontTx/>
              <a:buNone/>
            </a:pPr>
            <a:endParaRPr lang="fr-CA" altLang="fr-FR" dirty="0"/>
          </a:p>
          <a:p>
            <a:pPr marL="457200" lvl="1" indent="0" algn="just">
              <a:buFontTx/>
              <a:buNone/>
            </a:pPr>
            <a:endParaRPr lang="fr-CA" alt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barn(inVertical)">
                                      <p:cBhvr>
                                        <p:cTn id="7" dur="500"/>
                                        <p:tgtEl>
                                          <p:spTgt spid="75779">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5779">
                                            <p:txEl>
                                              <p:pRg st="1" end="1"/>
                                            </p:txEl>
                                          </p:spTgt>
                                        </p:tgtEl>
                                        <p:attrNameLst>
                                          <p:attrName>style.visibility</p:attrName>
                                        </p:attrNameLst>
                                      </p:cBhvr>
                                      <p:to>
                                        <p:strVal val="visible"/>
                                      </p:to>
                                    </p:set>
                                    <p:animEffect transition="in" filter="barn(inVertical)">
                                      <p:cBhvr>
                                        <p:cTn id="10" dur="500"/>
                                        <p:tgtEl>
                                          <p:spTgt spid="75779">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75779">
                                            <p:txEl>
                                              <p:pRg st="2" end="2"/>
                                            </p:txEl>
                                          </p:spTgt>
                                        </p:tgtEl>
                                        <p:attrNameLst>
                                          <p:attrName>style.visibility</p:attrName>
                                        </p:attrNameLst>
                                      </p:cBhvr>
                                      <p:to>
                                        <p:strVal val="visible"/>
                                      </p:to>
                                    </p:set>
                                    <p:animEffect transition="in" filter="barn(inVertical)">
                                      <p:cBhvr>
                                        <p:cTn id="13" dur="500"/>
                                        <p:tgtEl>
                                          <p:spTgt spid="75779">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75779">
                                            <p:txEl>
                                              <p:pRg st="3" end="3"/>
                                            </p:txEl>
                                          </p:spTgt>
                                        </p:tgtEl>
                                        <p:attrNameLst>
                                          <p:attrName>style.visibility</p:attrName>
                                        </p:attrNameLst>
                                      </p:cBhvr>
                                      <p:to>
                                        <p:strVal val="visible"/>
                                      </p:to>
                                    </p:set>
                                    <p:animEffect transition="in" filter="barn(inVertical)">
                                      <p:cBhvr>
                                        <p:cTn id="16" dur="500"/>
                                        <p:tgtEl>
                                          <p:spTgt spid="7577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5779">
                                            <p:txEl>
                                              <p:pRg st="5" end="5"/>
                                            </p:txEl>
                                          </p:spTgt>
                                        </p:tgtEl>
                                        <p:attrNameLst>
                                          <p:attrName>style.visibility</p:attrName>
                                        </p:attrNameLst>
                                      </p:cBhvr>
                                      <p:to>
                                        <p:strVal val="visible"/>
                                      </p:to>
                                    </p:set>
                                    <p:animEffect transition="in" filter="barn(inVertical)">
                                      <p:cBhvr>
                                        <p:cTn id="21" dur="500"/>
                                        <p:tgtEl>
                                          <p:spTgt spid="75779">
                                            <p:txEl>
                                              <p:pRg st="5" end="5"/>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75779">
                                            <p:txEl>
                                              <p:pRg st="6" end="6"/>
                                            </p:txEl>
                                          </p:spTgt>
                                        </p:tgtEl>
                                        <p:attrNameLst>
                                          <p:attrName>style.visibility</p:attrName>
                                        </p:attrNameLst>
                                      </p:cBhvr>
                                      <p:to>
                                        <p:strVal val="visible"/>
                                      </p:to>
                                    </p:set>
                                    <p:animEffect transition="in" filter="barn(inVertical)">
                                      <p:cBhvr>
                                        <p:cTn id="24" dur="500"/>
                                        <p:tgtEl>
                                          <p:spTgt spid="75779">
                                            <p:txEl>
                                              <p:pRg st="6" end="6"/>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75779">
                                            <p:txEl>
                                              <p:pRg st="7" end="7"/>
                                            </p:txEl>
                                          </p:spTgt>
                                        </p:tgtEl>
                                        <p:attrNameLst>
                                          <p:attrName>style.visibility</p:attrName>
                                        </p:attrNameLst>
                                      </p:cBhvr>
                                      <p:to>
                                        <p:strVal val="visible"/>
                                      </p:to>
                                    </p:set>
                                    <p:animEffect transition="in" filter="barn(inVertical)">
                                      <p:cBhvr>
                                        <p:cTn id="27" dur="500"/>
                                        <p:tgtEl>
                                          <p:spTgt spid="75779">
                                            <p:txEl>
                                              <p:pRg st="7" end="7"/>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75779">
                                            <p:txEl>
                                              <p:pRg st="8" end="8"/>
                                            </p:txEl>
                                          </p:spTgt>
                                        </p:tgtEl>
                                        <p:attrNameLst>
                                          <p:attrName>style.visibility</p:attrName>
                                        </p:attrNameLst>
                                      </p:cBhvr>
                                      <p:to>
                                        <p:strVal val="visible"/>
                                      </p:to>
                                    </p:set>
                                    <p:animEffect transition="in" filter="barn(inVertical)">
                                      <p:cBhvr>
                                        <p:cTn id="30" dur="500"/>
                                        <p:tgtEl>
                                          <p:spTgt spid="75779">
                                            <p:txEl>
                                              <p:pRg st="8" end="8"/>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75779">
                                            <p:txEl>
                                              <p:pRg st="9" end="9"/>
                                            </p:txEl>
                                          </p:spTgt>
                                        </p:tgtEl>
                                        <p:attrNameLst>
                                          <p:attrName>style.visibility</p:attrName>
                                        </p:attrNameLst>
                                      </p:cBhvr>
                                      <p:to>
                                        <p:strVal val="visible"/>
                                      </p:to>
                                    </p:set>
                                    <p:animEffect transition="in" filter="barn(inVertical)">
                                      <p:cBhvr>
                                        <p:cTn id="33" dur="500"/>
                                        <p:tgtEl>
                                          <p:spTgt spid="7577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re 1">
            <a:extLst>
              <a:ext uri="{FF2B5EF4-FFF2-40B4-BE49-F238E27FC236}">
                <a16:creationId xmlns:a16="http://schemas.microsoft.com/office/drawing/2014/main" id="{402DE265-C0A7-43B9-8ACF-B22330F88F30}"/>
              </a:ext>
            </a:extLst>
          </p:cNvPr>
          <p:cNvSpPr>
            <a:spLocks noGrp="1" noChangeArrowheads="1"/>
          </p:cNvSpPr>
          <p:nvPr>
            <p:ph type="title"/>
          </p:nvPr>
        </p:nvSpPr>
        <p:spPr>
          <a:xfrm>
            <a:off x="685800" y="-7938"/>
            <a:ext cx="7772400" cy="1143001"/>
          </a:xfrm>
        </p:spPr>
        <p:txBody>
          <a:bodyPr/>
          <a:lstStyle/>
          <a:p>
            <a:r>
              <a:rPr lang="fr-CA" altLang="fr-FR"/>
              <a:t> </a:t>
            </a:r>
            <a:br>
              <a:rPr lang="fr-CA" altLang="fr-FR"/>
            </a:br>
            <a:r>
              <a:rPr lang="fr-CA" altLang="fr-FR"/>
              <a:t>Pour et Par… le </a:t>
            </a:r>
            <a:r>
              <a:rPr lang="fr-CA" altLang="fr-FR" b="1"/>
              <a:t>soignant</a:t>
            </a:r>
          </a:p>
        </p:txBody>
      </p:sp>
      <p:sp>
        <p:nvSpPr>
          <p:cNvPr id="77827" name="Espace réservé du contenu 2">
            <a:extLst>
              <a:ext uri="{FF2B5EF4-FFF2-40B4-BE49-F238E27FC236}">
                <a16:creationId xmlns:a16="http://schemas.microsoft.com/office/drawing/2014/main" id="{2C16AFDC-3B1C-4998-AAFA-E77DE4AC16C4}"/>
              </a:ext>
            </a:extLst>
          </p:cNvPr>
          <p:cNvSpPr>
            <a:spLocks noGrp="1" noChangeArrowheads="1"/>
          </p:cNvSpPr>
          <p:nvPr>
            <p:ph idx="1"/>
          </p:nvPr>
        </p:nvSpPr>
        <p:spPr>
          <a:xfrm>
            <a:off x="323850" y="620688"/>
            <a:ext cx="7772400" cy="5400600"/>
          </a:xfrm>
        </p:spPr>
        <p:txBody>
          <a:bodyPr/>
          <a:lstStyle/>
          <a:p>
            <a:endParaRPr lang="fr-CA" altLang="fr-FR" dirty="0"/>
          </a:p>
          <a:p>
            <a:pPr marL="457200" lvl="1" indent="0">
              <a:buFontTx/>
              <a:buNone/>
            </a:pPr>
            <a:r>
              <a:rPr lang="fr-CA" altLang="fr-FR" sz="3200" b="1" dirty="0">
                <a:solidFill>
                  <a:srgbClr val="EEA055"/>
                </a:solidFill>
              </a:rPr>
              <a:t>Sensibilisation par le Théâtre :</a:t>
            </a:r>
          </a:p>
          <a:p>
            <a:pPr marL="457200" lvl="1" indent="0">
              <a:buFontTx/>
              <a:buNone/>
            </a:pPr>
            <a:r>
              <a:rPr lang="fr-CA" altLang="fr-FR" sz="3200" b="1" dirty="0"/>
              <a:t>	</a:t>
            </a:r>
            <a:r>
              <a:rPr lang="fr-CA" altLang="fr-FR" dirty="0"/>
              <a:t>‘Si près, si proches, la conquête 	d’une place à prendre</a:t>
            </a:r>
            <a:r>
              <a:rPr lang="fr-CA" altLang="fr-FR" sz="3200" b="1" dirty="0"/>
              <a:t>’</a:t>
            </a:r>
          </a:p>
          <a:p>
            <a:pPr lvl="2"/>
            <a:r>
              <a:rPr lang="fr-CA" altLang="fr-FR" dirty="0"/>
              <a:t>Présenté à plus de 5 000 professionnels </a:t>
            </a:r>
          </a:p>
          <a:p>
            <a:pPr marL="457200" lvl="1" indent="0">
              <a:buFontTx/>
              <a:buNone/>
            </a:pPr>
            <a:r>
              <a:rPr lang="fr-CA" altLang="fr-FR" sz="3200" b="1" dirty="0">
                <a:solidFill>
                  <a:srgbClr val="EEA055"/>
                </a:solidFill>
              </a:rPr>
              <a:t>Service ‘Pair aidant famille’</a:t>
            </a:r>
          </a:p>
          <a:p>
            <a:pPr marL="457200" lvl="1" indent="0">
              <a:buFontTx/>
              <a:buNone/>
            </a:pPr>
            <a:r>
              <a:rPr lang="fr-CA" altLang="fr-FR" sz="3200" b="1" dirty="0"/>
              <a:t>	</a:t>
            </a:r>
            <a:r>
              <a:rPr lang="fr-CA" altLang="fr-FR" dirty="0"/>
              <a:t>Développement </a:t>
            </a:r>
          </a:p>
          <a:p>
            <a:pPr marL="457200" lvl="1" indent="0">
              <a:buFontTx/>
              <a:buNone/>
            </a:pPr>
            <a:r>
              <a:rPr lang="fr-CA" altLang="fr-FR" dirty="0"/>
              <a:t>	Expérimentation</a:t>
            </a:r>
          </a:p>
          <a:p>
            <a:pPr marL="457200" lvl="1" indent="0">
              <a:buFontTx/>
              <a:buNone/>
            </a:pPr>
            <a:r>
              <a:rPr lang="fr-CA" altLang="fr-FR" dirty="0"/>
              <a:t>	Cogestion</a:t>
            </a:r>
          </a:p>
          <a:p>
            <a:pPr marL="457200" lvl="1" indent="0">
              <a:buFontTx/>
              <a:buNone/>
            </a:pPr>
            <a:endParaRPr lang="fr-CA" altLang="fr-FR" dirty="0"/>
          </a:p>
          <a:p>
            <a:pPr marL="457200" lvl="1" indent="0" algn="just">
              <a:buFontTx/>
              <a:buNone/>
            </a:pPr>
            <a:endParaRPr lang="fr-CA" altLang="fr-F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re 1">
            <a:extLst>
              <a:ext uri="{FF2B5EF4-FFF2-40B4-BE49-F238E27FC236}">
                <a16:creationId xmlns:a16="http://schemas.microsoft.com/office/drawing/2014/main" id="{807884B7-6842-4B70-AB35-C85D9F2C7613}"/>
              </a:ext>
            </a:extLst>
          </p:cNvPr>
          <p:cNvSpPr>
            <a:spLocks noGrp="1" noChangeArrowheads="1"/>
          </p:cNvSpPr>
          <p:nvPr>
            <p:ph type="title"/>
          </p:nvPr>
        </p:nvSpPr>
        <p:spPr>
          <a:xfrm>
            <a:off x="685800" y="-7938"/>
            <a:ext cx="7772400" cy="1143001"/>
          </a:xfrm>
        </p:spPr>
        <p:txBody>
          <a:bodyPr/>
          <a:lstStyle/>
          <a:p>
            <a:r>
              <a:rPr lang="fr-CA" altLang="fr-FR" dirty="0"/>
              <a:t> Pour et Par… </a:t>
            </a:r>
            <a:r>
              <a:rPr lang="fr-CA" altLang="fr-FR" b="1" dirty="0"/>
              <a:t>l’Établissement</a:t>
            </a:r>
          </a:p>
        </p:txBody>
      </p:sp>
      <p:sp>
        <p:nvSpPr>
          <p:cNvPr id="79875" name="Espace réservé du contenu 2">
            <a:extLst>
              <a:ext uri="{FF2B5EF4-FFF2-40B4-BE49-F238E27FC236}">
                <a16:creationId xmlns:a16="http://schemas.microsoft.com/office/drawing/2014/main" id="{C410851D-5059-4375-852B-A71C357ABAB3}"/>
              </a:ext>
            </a:extLst>
          </p:cNvPr>
          <p:cNvSpPr>
            <a:spLocks noGrp="1" noChangeArrowheads="1"/>
          </p:cNvSpPr>
          <p:nvPr>
            <p:ph idx="1"/>
          </p:nvPr>
        </p:nvSpPr>
        <p:spPr>
          <a:xfrm>
            <a:off x="323850" y="981075"/>
            <a:ext cx="7772400" cy="5256237"/>
          </a:xfrm>
        </p:spPr>
        <p:txBody>
          <a:bodyPr/>
          <a:lstStyle/>
          <a:p>
            <a:pPr marL="457200" lvl="1" indent="0">
              <a:buFontTx/>
              <a:buNone/>
            </a:pPr>
            <a:r>
              <a:rPr lang="fr-CA" altLang="fr-FR" b="1" u="sng" dirty="0">
                <a:solidFill>
                  <a:srgbClr val="EEA055"/>
                </a:solidFill>
              </a:rPr>
              <a:t>Contribution / Participation aux entités organisationnelles en soins, recherche et enseignement</a:t>
            </a:r>
          </a:p>
          <a:p>
            <a:pPr marL="857250" lvl="2" indent="0">
              <a:spcBef>
                <a:spcPts val="0"/>
              </a:spcBef>
              <a:spcAft>
                <a:spcPts val="1200"/>
              </a:spcAft>
              <a:buFontTx/>
              <a:buNone/>
            </a:pPr>
            <a:r>
              <a:rPr lang="fr-CA" altLang="fr-FR" dirty="0"/>
              <a:t>Conseils d’administration, Comités consultatifs ou autres… Remise annuelle de bourses à de jeunes chercheurs, Bibliothèque vivante, etc.</a:t>
            </a:r>
          </a:p>
          <a:p>
            <a:pPr marL="457200" lvl="1" indent="0" algn="just">
              <a:spcBef>
                <a:spcPts val="0"/>
              </a:spcBef>
              <a:spcAft>
                <a:spcPts val="1200"/>
              </a:spcAft>
              <a:buFontTx/>
              <a:buNone/>
            </a:pPr>
            <a:r>
              <a:rPr lang="fr-CA" altLang="fr-FR" b="1" u="sng" dirty="0">
                <a:solidFill>
                  <a:srgbClr val="EEA055"/>
                </a:solidFill>
              </a:rPr>
              <a:t>Ententes de services</a:t>
            </a:r>
          </a:p>
          <a:p>
            <a:pPr marL="457200" lvl="1" indent="0" algn="just">
              <a:spcBef>
                <a:spcPts val="0"/>
              </a:spcBef>
              <a:spcAft>
                <a:spcPts val="1200"/>
              </a:spcAft>
              <a:buFontTx/>
              <a:buNone/>
            </a:pPr>
            <a:r>
              <a:rPr lang="fr-CA" altLang="fr-FR" sz="3200" b="1" dirty="0">
                <a:solidFill>
                  <a:srgbClr val="EEA055"/>
                </a:solidFill>
              </a:rPr>
              <a:t>	</a:t>
            </a:r>
            <a:r>
              <a:rPr lang="fr-CA" altLang="fr-FR" sz="2400" dirty="0"/>
              <a:t>Pair aidant famille (PAF), Pair aidant (PA)</a:t>
            </a:r>
          </a:p>
          <a:p>
            <a:pPr marL="457200" lvl="1" indent="0" algn="just">
              <a:buFontTx/>
              <a:buNone/>
            </a:pPr>
            <a:r>
              <a:rPr lang="fr-CA" altLang="fr-FR" sz="2400" dirty="0"/>
              <a:t>	Protocole de référencement (organismes de 	soutien aux familles) </a:t>
            </a:r>
            <a:endParaRPr lang="fr-CA" altLang="fr-FR" sz="2400" dirty="0">
              <a:solidFill>
                <a:srgbClr val="EEA05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Effect transition="in" filter="wipe(down)">
                                      <p:cBhvr>
                                        <p:cTn id="7" dur="500"/>
                                        <p:tgtEl>
                                          <p:spTgt spid="7987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79875">
                                            <p:txEl>
                                              <p:pRg st="1" end="1"/>
                                            </p:txEl>
                                          </p:spTgt>
                                        </p:tgtEl>
                                        <p:attrNameLst>
                                          <p:attrName>style.visibility</p:attrName>
                                        </p:attrNameLst>
                                      </p:cBhvr>
                                      <p:to>
                                        <p:strVal val="visible"/>
                                      </p:to>
                                    </p:set>
                                    <p:animEffect transition="in" filter="wipe(down)">
                                      <p:cBhvr>
                                        <p:cTn id="10" dur="500"/>
                                        <p:tgtEl>
                                          <p:spTgt spid="7987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9875">
                                            <p:txEl>
                                              <p:pRg st="2" end="2"/>
                                            </p:txEl>
                                          </p:spTgt>
                                        </p:tgtEl>
                                        <p:attrNameLst>
                                          <p:attrName>style.visibility</p:attrName>
                                        </p:attrNameLst>
                                      </p:cBhvr>
                                      <p:to>
                                        <p:strVal val="visible"/>
                                      </p:to>
                                    </p:set>
                                    <p:animEffect transition="in" filter="wipe(down)">
                                      <p:cBhvr>
                                        <p:cTn id="15" dur="500"/>
                                        <p:tgtEl>
                                          <p:spTgt spid="7987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9875">
                                            <p:txEl>
                                              <p:pRg st="3" end="3"/>
                                            </p:txEl>
                                          </p:spTgt>
                                        </p:tgtEl>
                                        <p:attrNameLst>
                                          <p:attrName>style.visibility</p:attrName>
                                        </p:attrNameLst>
                                      </p:cBhvr>
                                      <p:to>
                                        <p:strVal val="visible"/>
                                      </p:to>
                                    </p:set>
                                    <p:animEffect transition="in" filter="wipe(down)">
                                      <p:cBhvr>
                                        <p:cTn id="20" dur="500"/>
                                        <p:tgtEl>
                                          <p:spTgt spid="79875">
                                            <p:txEl>
                                              <p:pRg st="3" end="3"/>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79875">
                                            <p:txEl>
                                              <p:pRg st="4" end="4"/>
                                            </p:txEl>
                                          </p:spTgt>
                                        </p:tgtEl>
                                        <p:attrNameLst>
                                          <p:attrName>style.visibility</p:attrName>
                                        </p:attrNameLst>
                                      </p:cBhvr>
                                      <p:to>
                                        <p:strVal val="visible"/>
                                      </p:to>
                                    </p:set>
                                    <p:animEffect transition="in" filter="wipe(down)">
                                      <p:cBhvr>
                                        <p:cTn id="23" dur="500"/>
                                        <p:tgtEl>
                                          <p:spTgt spid="798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re 1">
            <a:extLst>
              <a:ext uri="{FF2B5EF4-FFF2-40B4-BE49-F238E27FC236}">
                <a16:creationId xmlns:a16="http://schemas.microsoft.com/office/drawing/2014/main" id="{B3385E0B-E6EA-4DE2-8638-A049ADA433DE}"/>
              </a:ext>
            </a:extLst>
          </p:cNvPr>
          <p:cNvSpPr>
            <a:spLocks noGrp="1" noChangeArrowheads="1"/>
          </p:cNvSpPr>
          <p:nvPr>
            <p:ph type="title"/>
          </p:nvPr>
        </p:nvSpPr>
        <p:spPr/>
        <p:txBody>
          <a:bodyPr/>
          <a:lstStyle/>
          <a:p>
            <a:r>
              <a:rPr lang="fr-CA" altLang="fr-FR" b="1" dirty="0"/>
              <a:t>Les effets sur le rétablissement des personnes</a:t>
            </a:r>
          </a:p>
        </p:txBody>
      </p:sp>
      <p:sp>
        <p:nvSpPr>
          <p:cNvPr id="3" name="Espace réservé du contenu 2">
            <a:extLst>
              <a:ext uri="{FF2B5EF4-FFF2-40B4-BE49-F238E27FC236}">
                <a16:creationId xmlns:a16="http://schemas.microsoft.com/office/drawing/2014/main" id="{F4172CCE-08D2-4906-97B1-B7A0EC488F6F}"/>
              </a:ext>
            </a:extLst>
          </p:cNvPr>
          <p:cNvSpPr>
            <a:spLocks noGrp="1"/>
          </p:cNvSpPr>
          <p:nvPr>
            <p:ph idx="1"/>
          </p:nvPr>
        </p:nvSpPr>
        <p:spPr>
          <a:extLst/>
        </p:spPr>
        <p:txBody>
          <a:bodyPr/>
          <a:lstStyle/>
          <a:p>
            <a:pPr marL="0" indent="0">
              <a:buFontTx/>
              <a:buNone/>
              <a:defRPr/>
            </a:pPr>
            <a:r>
              <a:rPr lang="fr-CA" b="1" u="sng" dirty="0"/>
              <a:t>L’exercice de la pleine citoyenneté</a:t>
            </a:r>
          </a:p>
          <a:p>
            <a:pPr>
              <a:defRPr/>
            </a:pPr>
            <a:r>
              <a:rPr lang="fr-CA" sz="2400" dirty="0"/>
              <a:t>Avoir une place…s’inclure dans la communauté </a:t>
            </a:r>
          </a:p>
          <a:p>
            <a:pPr>
              <a:defRPr/>
            </a:pPr>
            <a:r>
              <a:rPr lang="fr-CA" sz="2400" dirty="0"/>
              <a:t>Avoir ‘sa’ place…participer socialement: logement, travail, études, sport/loisir/culture</a:t>
            </a:r>
          </a:p>
          <a:p>
            <a:pPr>
              <a:defRPr/>
            </a:pPr>
            <a:r>
              <a:rPr lang="fr-CA" sz="2400" dirty="0"/>
              <a:t>Être un sujet… être quelqu’un !</a:t>
            </a:r>
          </a:p>
          <a:p>
            <a:pPr>
              <a:defRPr/>
            </a:pPr>
            <a:r>
              <a:rPr lang="fr-CA" sz="2400" dirty="0"/>
              <a:t>… et non une maladie!</a:t>
            </a:r>
          </a:p>
          <a:p>
            <a:pPr marL="0" indent="0">
              <a:buNone/>
              <a:defRPr/>
            </a:pPr>
            <a:r>
              <a:rPr lang="fr-CA" sz="2000" dirty="0"/>
              <a:t>Ex. Au Québec, </a:t>
            </a:r>
          </a:p>
          <a:p>
            <a:pPr>
              <a:defRPr/>
            </a:pPr>
            <a:r>
              <a:rPr lang="fr-CA" sz="2000" dirty="0"/>
              <a:t>Moyenne de 40 bourses d’études octroyées annuellement- record canadien !</a:t>
            </a:r>
          </a:p>
          <a:p>
            <a:pPr>
              <a:defRPr/>
            </a:pPr>
            <a:r>
              <a:rPr lang="fr-CA" sz="2000" dirty="0"/>
              <a:t>60% des 154 pairs aidants formés sont en emploi</a:t>
            </a:r>
          </a:p>
          <a:p>
            <a:pPr>
              <a:defRPr/>
            </a:pPr>
            <a:r>
              <a:rPr lang="fr-CA" sz="2000" dirty="0"/>
              <a:t>+ de 40% des PA en emploi (clinique PEP 70%)</a:t>
            </a:r>
          </a:p>
          <a:p>
            <a:pPr>
              <a:defRPr/>
            </a:pPr>
            <a:r>
              <a:rPr lang="fr-CA" sz="2000" dirty="0"/>
              <a:t>Stratégie de logements sociaux diversifiés</a:t>
            </a:r>
          </a:p>
          <a:p>
            <a:pPr>
              <a:defRPr/>
            </a:pPr>
            <a:endParaRPr lang="fr-CA" sz="2000" dirty="0"/>
          </a:p>
          <a:p>
            <a:pPr>
              <a:defRPr/>
            </a:pPr>
            <a:endParaRPr lang="fr-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0" dur="500"/>
                                        <p:tgtEl>
                                          <p:spTgt spid="3">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3" dur="500"/>
                                        <p:tgtEl>
                                          <p:spTgt spid="3">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6" dur="500"/>
                                        <p:tgtEl>
                                          <p:spTgt spid="3">
                                            <p:txEl>
                                              <p:pRg st="6" end="6"/>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9" dur="500"/>
                                        <p:tgtEl>
                                          <p:spTgt spid="3">
                                            <p:txEl>
                                              <p:pRg st="7" end="7"/>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2" dur="500"/>
                                        <p:tgtEl>
                                          <p:spTgt spid="3">
                                            <p:txEl>
                                              <p:pRg st="8" end="8"/>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randombar(horizontal)">
                                      <p:cBhvr>
                                        <p:cTn id="3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B9E1A62D-A33F-4040-8C19-256F0A661176}"/>
              </a:ext>
            </a:extLst>
          </p:cNvPr>
          <p:cNvSpPr>
            <a:spLocks noGrp="1" noChangeArrowheads="1"/>
          </p:cNvSpPr>
          <p:nvPr>
            <p:ph type="title"/>
            <p:custDataLst>
              <p:tags r:id="rId1"/>
            </p:custDataLst>
          </p:nvPr>
        </p:nvSpPr>
        <p:spPr>
          <a:xfrm>
            <a:off x="400050" y="44450"/>
            <a:ext cx="7772400" cy="1143000"/>
          </a:xfrm>
        </p:spPr>
        <p:txBody>
          <a:bodyPr/>
          <a:lstStyle/>
          <a:p>
            <a:pPr algn="ctr" eaLnBrk="1" hangingPunct="1"/>
            <a:r>
              <a:rPr lang="fr-FR" altLang="fr-FR" b="1"/>
              <a:t>Le mandat de la SQS</a:t>
            </a:r>
          </a:p>
        </p:txBody>
      </p:sp>
      <p:pic>
        <p:nvPicPr>
          <p:cNvPr id="4" name="Image 3" descr="tableau-pourquoi-donner.jpg">
            <a:extLst>
              <a:ext uri="{FF2B5EF4-FFF2-40B4-BE49-F238E27FC236}">
                <a16:creationId xmlns:a16="http://schemas.microsoft.com/office/drawing/2014/main" id="{91E7CEF7-8165-459D-A45F-252B87A0E5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922" y="1052737"/>
            <a:ext cx="8137533"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re 1">
            <a:extLst>
              <a:ext uri="{FF2B5EF4-FFF2-40B4-BE49-F238E27FC236}">
                <a16:creationId xmlns:a16="http://schemas.microsoft.com/office/drawing/2014/main" id="{F7CB9318-EB44-4549-A64F-9983B4204CB0}"/>
              </a:ext>
            </a:extLst>
          </p:cNvPr>
          <p:cNvSpPr>
            <a:spLocks noGrp="1" noChangeArrowheads="1"/>
          </p:cNvSpPr>
          <p:nvPr>
            <p:ph type="title"/>
          </p:nvPr>
        </p:nvSpPr>
        <p:spPr>
          <a:xfrm>
            <a:off x="539552" y="0"/>
            <a:ext cx="7772400" cy="1143000"/>
          </a:xfrm>
        </p:spPr>
        <p:txBody>
          <a:bodyPr/>
          <a:lstStyle/>
          <a:p>
            <a:r>
              <a:rPr lang="fr-CA" altLang="fr-FR" b="1" dirty="0"/>
              <a:t>Les constats de l’expérience</a:t>
            </a:r>
          </a:p>
        </p:txBody>
      </p:sp>
      <p:sp>
        <p:nvSpPr>
          <p:cNvPr id="83971" name="Espace réservé du contenu 2">
            <a:extLst>
              <a:ext uri="{FF2B5EF4-FFF2-40B4-BE49-F238E27FC236}">
                <a16:creationId xmlns:a16="http://schemas.microsoft.com/office/drawing/2014/main" id="{26B5544D-7235-48B6-9F20-A634FEABE8E8}"/>
              </a:ext>
            </a:extLst>
          </p:cNvPr>
          <p:cNvSpPr>
            <a:spLocks noGrp="1" noChangeArrowheads="1"/>
          </p:cNvSpPr>
          <p:nvPr>
            <p:ph idx="1"/>
          </p:nvPr>
        </p:nvSpPr>
        <p:spPr>
          <a:xfrm>
            <a:off x="539552" y="908720"/>
            <a:ext cx="7772400" cy="5761038"/>
          </a:xfrm>
        </p:spPr>
        <p:txBody>
          <a:bodyPr/>
          <a:lstStyle/>
          <a:p>
            <a:pPr marL="0" indent="0">
              <a:buFontTx/>
              <a:buNone/>
            </a:pPr>
            <a:endParaRPr lang="fr-CA" altLang="fr-FR" sz="2800" dirty="0"/>
          </a:p>
          <a:p>
            <a:pPr marL="0" indent="0">
              <a:buFontTx/>
              <a:buNone/>
            </a:pPr>
            <a:r>
              <a:rPr lang="fr-CA" altLang="fr-FR" sz="2800" dirty="0"/>
              <a:t>Le principal défi…financement !!!</a:t>
            </a:r>
          </a:p>
          <a:p>
            <a:pPr marL="0" indent="0">
              <a:buFontTx/>
              <a:buNone/>
            </a:pPr>
            <a:r>
              <a:rPr lang="fr-CA" altLang="fr-FR" sz="2800" dirty="0"/>
              <a:t>	</a:t>
            </a:r>
            <a:r>
              <a:rPr lang="fr-CA" altLang="fr-FR" sz="2400" dirty="0"/>
              <a:t>Établir sa crédibilité – 	 </a:t>
            </a:r>
          </a:p>
          <a:p>
            <a:pPr marL="0" indent="0">
              <a:buFontTx/>
              <a:buNone/>
            </a:pPr>
            <a:r>
              <a:rPr lang="fr-CA" altLang="fr-FR" sz="2400" dirty="0"/>
              <a:t>	Identifier les besoins réels/ validés</a:t>
            </a:r>
          </a:p>
          <a:p>
            <a:pPr marL="0" indent="0">
              <a:buFontTx/>
              <a:buNone/>
            </a:pPr>
            <a:r>
              <a:rPr lang="fr-CA" altLang="fr-FR" sz="2400" dirty="0"/>
              <a:t>	Miser sur la qualité  </a:t>
            </a:r>
          </a:p>
          <a:p>
            <a:pPr marL="0" indent="0">
              <a:buFontTx/>
              <a:buNone/>
            </a:pPr>
            <a:r>
              <a:rPr lang="fr-CA" altLang="fr-FR" sz="2400" dirty="0"/>
              <a:t>	Innover</a:t>
            </a:r>
          </a:p>
          <a:p>
            <a:pPr marL="0" indent="0">
              <a:buFontTx/>
              <a:buNone/>
            </a:pPr>
            <a:endParaRPr lang="fr-CA" altLang="fr-FR" sz="1600" dirty="0"/>
          </a:p>
          <a:p>
            <a:pPr marL="0" indent="0">
              <a:buFontTx/>
              <a:buNone/>
            </a:pPr>
            <a:r>
              <a:rPr lang="fr-CA" altLang="fr-FR" sz="2800" dirty="0"/>
              <a:t>Établir et maintenir les collaborations –</a:t>
            </a:r>
          </a:p>
          <a:p>
            <a:pPr marL="0" indent="0">
              <a:buFontTx/>
              <a:buNone/>
            </a:pPr>
            <a:r>
              <a:rPr lang="fr-CA" altLang="fr-FR" sz="2400" dirty="0"/>
              <a:t>	Contact direct – Reconnaissance </a:t>
            </a:r>
            <a:r>
              <a:rPr lang="fr-CA" altLang="fr-FR" sz="2800" dirty="0"/>
              <a:t>- </a:t>
            </a:r>
          </a:p>
          <a:p>
            <a:pPr marL="0" indent="0" algn="ctr">
              <a:buFontTx/>
              <a:buNone/>
            </a:pPr>
            <a:endParaRPr lang="fr-CA" altLang="fr-FR" sz="2000" b="1" dirty="0"/>
          </a:p>
          <a:p>
            <a:pPr marL="0" indent="0" algn="ctr">
              <a:buFontTx/>
              <a:buNone/>
            </a:pPr>
            <a:r>
              <a:rPr lang="fr-CA" altLang="fr-FR" b="1" dirty="0"/>
              <a:t>« Se vendre ! »</a:t>
            </a:r>
            <a:endParaRPr lang="fr-CA" altLang="fr-FR" dirty="0"/>
          </a:p>
          <a:p>
            <a:pPr marL="0" indent="0" algn="ctr">
              <a:buFontTx/>
              <a:buNone/>
            </a:pPr>
            <a:r>
              <a:rPr lang="fr-CA" altLang="fr-FR" b="1" dirty="0"/>
              <a:t>Être connu et reconnu!</a:t>
            </a:r>
          </a:p>
          <a:p>
            <a:pPr marL="0" indent="0">
              <a:buFontTx/>
              <a:buNone/>
            </a:pPr>
            <a:r>
              <a:rPr lang="fr-CA" altLang="fr-FR" dirty="0"/>
              <a:t>  </a:t>
            </a:r>
          </a:p>
          <a:p>
            <a:pPr marL="0" indent="0">
              <a:buFontTx/>
              <a:buNone/>
            </a:pPr>
            <a:endParaRPr lang="fr-CA" alt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3971">
                                            <p:txEl>
                                              <p:pRg st="1" end="1"/>
                                            </p:txEl>
                                          </p:spTgt>
                                        </p:tgtEl>
                                        <p:attrNameLst>
                                          <p:attrName>style.visibility</p:attrName>
                                        </p:attrNameLst>
                                      </p:cBhvr>
                                      <p:to>
                                        <p:strVal val="visible"/>
                                      </p:to>
                                    </p:set>
                                    <p:animEffect transition="in" filter="fade">
                                      <p:cBhvr>
                                        <p:cTn id="7" dur="1000"/>
                                        <p:tgtEl>
                                          <p:spTgt spid="83971">
                                            <p:txEl>
                                              <p:pRg st="1" end="1"/>
                                            </p:txEl>
                                          </p:spTgt>
                                        </p:tgtEl>
                                      </p:cBhvr>
                                    </p:animEffect>
                                    <p:anim calcmode="lin" valueType="num">
                                      <p:cBhvr>
                                        <p:cTn id="8" dur="1000" fill="hold"/>
                                        <p:tgtEl>
                                          <p:spTgt spid="8397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3971">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3971">
                                            <p:txEl>
                                              <p:pRg st="2" end="2"/>
                                            </p:txEl>
                                          </p:spTgt>
                                        </p:tgtEl>
                                        <p:attrNameLst>
                                          <p:attrName>style.visibility</p:attrName>
                                        </p:attrNameLst>
                                      </p:cBhvr>
                                      <p:to>
                                        <p:strVal val="visible"/>
                                      </p:to>
                                    </p:set>
                                    <p:animEffect transition="in" filter="fade">
                                      <p:cBhvr>
                                        <p:cTn id="12" dur="1000"/>
                                        <p:tgtEl>
                                          <p:spTgt spid="83971">
                                            <p:txEl>
                                              <p:pRg st="2" end="2"/>
                                            </p:txEl>
                                          </p:spTgt>
                                        </p:tgtEl>
                                      </p:cBhvr>
                                    </p:animEffect>
                                    <p:anim calcmode="lin" valueType="num">
                                      <p:cBhvr>
                                        <p:cTn id="13" dur="1000" fill="hold"/>
                                        <p:tgtEl>
                                          <p:spTgt spid="83971">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83971">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3971">
                                            <p:txEl>
                                              <p:pRg st="3" end="3"/>
                                            </p:txEl>
                                          </p:spTgt>
                                        </p:tgtEl>
                                        <p:attrNameLst>
                                          <p:attrName>style.visibility</p:attrName>
                                        </p:attrNameLst>
                                      </p:cBhvr>
                                      <p:to>
                                        <p:strVal val="visible"/>
                                      </p:to>
                                    </p:set>
                                    <p:animEffect transition="in" filter="fade">
                                      <p:cBhvr>
                                        <p:cTn id="17" dur="1000"/>
                                        <p:tgtEl>
                                          <p:spTgt spid="83971">
                                            <p:txEl>
                                              <p:pRg st="3" end="3"/>
                                            </p:txEl>
                                          </p:spTgt>
                                        </p:tgtEl>
                                      </p:cBhvr>
                                    </p:animEffect>
                                    <p:anim calcmode="lin" valueType="num">
                                      <p:cBhvr>
                                        <p:cTn id="18" dur="1000" fill="hold"/>
                                        <p:tgtEl>
                                          <p:spTgt spid="83971">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83971">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3971">
                                            <p:txEl>
                                              <p:pRg st="4" end="4"/>
                                            </p:txEl>
                                          </p:spTgt>
                                        </p:tgtEl>
                                        <p:attrNameLst>
                                          <p:attrName>style.visibility</p:attrName>
                                        </p:attrNameLst>
                                      </p:cBhvr>
                                      <p:to>
                                        <p:strVal val="visible"/>
                                      </p:to>
                                    </p:set>
                                    <p:animEffect transition="in" filter="fade">
                                      <p:cBhvr>
                                        <p:cTn id="22" dur="1000"/>
                                        <p:tgtEl>
                                          <p:spTgt spid="83971">
                                            <p:txEl>
                                              <p:pRg st="4" end="4"/>
                                            </p:txEl>
                                          </p:spTgt>
                                        </p:tgtEl>
                                      </p:cBhvr>
                                    </p:animEffect>
                                    <p:anim calcmode="lin" valueType="num">
                                      <p:cBhvr>
                                        <p:cTn id="23" dur="1000" fill="hold"/>
                                        <p:tgtEl>
                                          <p:spTgt spid="83971">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83971">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3971">
                                            <p:txEl>
                                              <p:pRg st="5" end="5"/>
                                            </p:txEl>
                                          </p:spTgt>
                                        </p:tgtEl>
                                        <p:attrNameLst>
                                          <p:attrName>style.visibility</p:attrName>
                                        </p:attrNameLst>
                                      </p:cBhvr>
                                      <p:to>
                                        <p:strVal val="visible"/>
                                      </p:to>
                                    </p:set>
                                    <p:animEffect transition="in" filter="fade">
                                      <p:cBhvr>
                                        <p:cTn id="27" dur="1000"/>
                                        <p:tgtEl>
                                          <p:spTgt spid="83971">
                                            <p:txEl>
                                              <p:pRg st="5" end="5"/>
                                            </p:txEl>
                                          </p:spTgt>
                                        </p:tgtEl>
                                      </p:cBhvr>
                                    </p:animEffect>
                                    <p:anim calcmode="lin" valueType="num">
                                      <p:cBhvr>
                                        <p:cTn id="28" dur="1000" fill="hold"/>
                                        <p:tgtEl>
                                          <p:spTgt spid="83971">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8397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3971">
                                            <p:txEl>
                                              <p:pRg st="7" end="7"/>
                                            </p:txEl>
                                          </p:spTgt>
                                        </p:tgtEl>
                                        <p:attrNameLst>
                                          <p:attrName>style.visibility</p:attrName>
                                        </p:attrNameLst>
                                      </p:cBhvr>
                                      <p:to>
                                        <p:strVal val="visible"/>
                                      </p:to>
                                    </p:set>
                                    <p:animEffect transition="in" filter="fade">
                                      <p:cBhvr>
                                        <p:cTn id="34" dur="1000"/>
                                        <p:tgtEl>
                                          <p:spTgt spid="83971">
                                            <p:txEl>
                                              <p:pRg st="7" end="7"/>
                                            </p:txEl>
                                          </p:spTgt>
                                        </p:tgtEl>
                                      </p:cBhvr>
                                    </p:animEffect>
                                    <p:anim calcmode="lin" valueType="num">
                                      <p:cBhvr>
                                        <p:cTn id="35" dur="1000" fill="hold"/>
                                        <p:tgtEl>
                                          <p:spTgt spid="83971">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83971">
                                            <p:txEl>
                                              <p:pRg st="7" end="7"/>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83971">
                                            <p:txEl>
                                              <p:pRg st="8" end="8"/>
                                            </p:txEl>
                                          </p:spTgt>
                                        </p:tgtEl>
                                        <p:attrNameLst>
                                          <p:attrName>style.visibility</p:attrName>
                                        </p:attrNameLst>
                                      </p:cBhvr>
                                      <p:to>
                                        <p:strVal val="visible"/>
                                      </p:to>
                                    </p:set>
                                    <p:animEffect transition="in" filter="fade">
                                      <p:cBhvr>
                                        <p:cTn id="39" dur="1000"/>
                                        <p:tgtEl>
                                          <p:spTgt spid="83971">
                                            <p:txEl>
                                              <p:pRg st="8" end="8"/>
                                            </p:txEl>
                                          </p:spTgt>
                                        </p:tgtEl>
                                      </p:cBhvr>
                                    </p:animEffect>
                                    <p:anim calcmode="lin" valueType="num">
                                      <p:cBhvr>
                                        <p:cTn id="40" dur="1000" fill="hold"/>
                                        <p:tgtEl>
                                          <p:spTgt spid="83971">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83971">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83971">
                                            <p:txEl>
                                              <p:pRg st="10" end="10"/>
                                            </p:txEl>
                                          </p:spTgt>
                                        </p:tgtEl>
                                        <p:attrNameLst>
                                          <p:attrName>style.visibility</p:attrName>
                                        </p:attrNameLst>
                                      </p:cBhvr>
                                      <p:to>
                                        <p:strVal val="visible"/>
                                      </p:to>
                                    </p:set>
                                    <p:anim calcmode="lin" valueType="num">
                                      <p:cBhvr>
                                        <p:cTn id="46" dur="500" fill="hold"/>
                                        <p:tgtEl>
                                          <p:spTgt spid="83971">
                                            <p:txEl>
                                              <p:pRg st="10" end="10"/>
                                            </p:txEl>
                                          </p:spTgt>
                                        </p:tgtEl>
                                        <p:attrNameLst>
                                          <p:attrName>ppt_w</p:attrName>
                                        </p:attrNameLst>
                                      </p:cBhvr>
                                      <p:tavLst>
                                        <p:tav tm="0">
                                          <p:val>
                                            <p:fltVal val="0"/>
                                          </p:val>
                                        </p:tav>
                                        <p:tav tm="100000">
                                          <p:val>
                                            <p:strVal val="#ppt_w"/>
                                          </p:val>
                                        </p:tav>
                                      </p:tavLst>
                                    </p:anim>
                                    <p:anim calcmode="lin" valueType="num">
                                      <p:cBhvr>
                                        <p:cTn id="47" dur="500" fill="hold"/>
                                        <p:tgtEl>
                                          <p:spTgt spid="83971">
                                            <p:txEl>
                                              <p:pRg st="10" end="10"/>
                                            </p:txEl>
                                          </p:spTgt>
                                        </p:tgtEl>
                                        <p:attrNameLst>
                                          <p:attrName>ppt_h</p:attrName>
                                        </p:attrNameLst>
                                      </p:cBhvr>
                                      <p:tavLst>
                                        <p:tav tm="0">
                                          <p:val>
                                            <p:fltVal val="0"/>
                                          </p:val>
                                        </p:tav>
                                        <p:tav tm="100000">
                                          <p:val>
                                            <p:strVal val="#ppt_h"/>
                                          </p:val>
                                        </p:tav>
                                      </p:tavLst>
                                    </p:anim>
                                    <p:animEffect transition="in" filter="fade">
                                      <p:cBhvr>
                                        <p:cTn id="48" dur="500"/>
                                        <p:tgtEl>
                                          <p:spTgt spid="83971">
                                            <p:txEl>
                                              <p:pRg st="10" end="10"/>
                                            </p:txEl>
                                          </p:spTgt>
                                        </p:tgtEl>
                                      </p:cBhvr>
                                    </p:animEffect>
                                  </p:childTnLst>
                                </p:cTn>
                              </p:par>
                              <p:par>
                                <p:cTn id="49" presetID="53" presetClass="entr" presetSubtype="16" fill="hold" nodeType="withEffect">
                                  <p:stCondLst>
                                    <p:cond delay="0"/>
                                  </p:stCondLst>
                                  <p:childTnLst>
                                    <p:set>
                                      <p:cBhvr>
                                        <p:cTn id="50" dur="1" fill="hold">
                                          <p:stCondLst>
                                            <p:cond delay="0"/>
                                          </p:stCondLst>
                                        </p:cTn>
                                        <p:tgtEl>
                                          <p:spTgt spid="83971">
                                            <p:txEl>
                                              <p:pRg st="11" end="11"/>
                                            </p:txEl>
                                          </p:spTgt>
                                        </p:tgtEl>
                                        <p:attrNameLst>
                                          <p:attrName>style.visibility</p:attrName>
                                        </p:attrNameLst>
                                      </p:cBhvr>
                                      <p:to>
                                        <p:strVal val="visible"/>
                                      </p:to>
                                    </p:set>
                                    <p:anim calcmode="lin" valueType="num">
                                      <p:cBhvr>
                                        <p:cTn id="51" dur="500" fill="hold"/>
                                        <p:tgtEl>
                                          <p:spTgt spid="83971">
                                            <p:txEl>
                                              <p:pRg st="11" end="11"/>
                                            </p:txEl>
                                          </p:spTgt>
                                        </p:tgtEl>
                                        <p:attrNameLst>
                                          <p:attrName>ppt_w</p:attrName>
                                        </p:attrNameLst>
                                      </p:cBhvr>
                                      <p:tavLst>
                                        <p:tav tm="0">
                                          <p:val>
                                            <p:fltVal val="0"/>
                                          </p:val>
                                        </p:tav>
                                        <p:tav tm="100000">
                                          <p:val>
                                            <p:strVal val="#ppt_w"/>
                                          </p:val>
                                        </p:tav>
                                      </p:tavLst>
                                    </p:anim>
                                    <p:anim calcmode="lin" valueType="num">
                                      <p:cBhvr>
                                        <p:cTn id="52" dur="500" fill="hold"/>
                                        <p:tgtEl>
                                          <p:spTgt spid="83971">
                                            <p:txEl>
                                              <p:pRg st="11" end="11"/>
                                            </p:txEl>
                                          </p:spTgt>
                                        </p:tgtEl>
                                        <p:attrNameLst>
                                          <p:attrName>ppt_h</p:attrName>
                                        </p:attrNameLst>
                                      </p:cBhvr>
                                      <p:tavLst>
                                        <p:tav tm="0">
                                          <p:val>
                                            <p:fltVal val="0"/>
                                          </p:val>
                                        </p:tav>
                                        <p:tav tm="100000">
                                          <p:val>
                                            <p:strVal val="#ppt_h"/>
                                          </p:val>
                                        </p:tav>
                                      </p:tavLst>
                                    </p:anim>
                                    <p:animEffect transition="in" filter="fade">
                                      <p:cBhvr>
                                        <p:cTn id="53" dur="500"/>
                                        <p:tgtEl>
                                          <p:spTgt spid="839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re 1">
            <a:extLst>
              <a:ext uri="{FF2B5EF4-FFF2-40B4-BE49-F238E27FC236}">
                <a16:creationId xmlns:a16="http://schemas.microsoft.com/office/drawing/2014/main" id="{71872AB2-7964-470C-8B4F-3FE3336E9104}"/>
              </a:ext>
            </a:extLst>
          </p:cNvPr>
          <p:cNvSpPr>
            <a:spLocks noGrp="1" noChangeArrowheads="1"/>
          </p:cNvSpPr>
          <p:nvPr>
            <p:ph type="title"/>
          </p:nvPr>
        </p:nvSpPr>
        <p:spPr/>
        <p:txBody>
          <a:bodyPr/>
          <a:lstStyle/>
          <a:p>
            <a:r>
              <a:rPr lang="fr-CA" altLang="fr-FR" b="1" dirty="0"/>
              <a:t>Liens recommandés</a:t>
            </a:r>
          </a:p>
        </p:txBody>
      </p:sp>
      <p:sp>
        <p:nvSpPr>
          <p:cNvPr id="3" name="Espace réservé du contenu 2">
            <a:extLst>
              <a:ext uri="{FF2B5EF4-FFF2-40B4-BE49-F238E27FC236}">
                <a16:creationId xmlns:a16="http://schemas.microsoft.com/office/drawing/2014/main" id="{211DA817-E643-4625-B7C5-4A853796C2FE}"/>
              </a:ext>
            </a:extLst>
          </p:cNvPr>
          <p:cNvSpPr>
            <a:spLocks noGrp="1"/>
          </p:cNvSpPr>
          <p:nvPr>
            <p:ph idx="1"/>
          </p:nvPr>
        </p:nvSpPr>
        <p:spPr>
          <a:xfrm>
            <a:off x="539750" y="1052513"/>
            <a:ext cx="7772400" cy="4608512"/>
          </a:xfrm>
        </p:spPr>
        <p:txBody>
          <a:bodyPr/>
          <a:lstStyle/>
          <a:p>
            <a:pPr marL="0" indent="0">
              <a:buFontTx/>
              <a:buNone/>
              <a:defRPr/>
            </a:pPr>
            <a:r>
              <a:rPr lang="fr-CA" sz="2400" dirty="0"/>
              <a:t>Commission de la santé mentale du Canada</a:t>
            </a:r>
          </a:p>
          <a:p>
            <a:pPr marL="0" indent="0">
              <a:buFontTx/>
              <a:buNone/>
              <a:defRPr/>
            </a:pPr>
            <a:r>
              <a:rPr lang="fr-CA" sz="2000" dirty="0">
                <a:hlinkClick r:id="rId3"/>
              </a:rPr>
              <a:t>http://www.mentalhealthcommission.ca/Francais</a:t>
            </a:r>
            <a:endParaRPr lang="fr-CA" sz="2000" dirty="0"/>
          </a:p>
          <a:p>
            <a:pPr marL="0" indent="0">
              <a:buFontTx/>
              <a:buNone/>
              <a:defRPr/>
            </a:pPr>
            <a:r>
              <a:rPr lang="fr-CA" sz="2400" dirty="0"/>
              <a:t>Plan d’action en santé mentale – Ministère de la santé et des services sociaux du Québec (PASM)</a:t>
            </a:r>
          </a:p>
          <a:p>
            <a:pPr marL="0" indent="0">
              <a:buFontTx/>
              <a:buNone/>
              <a:defRPr/>
            </a:pPr>
            <a:r>
              <a:rPr lang="fr-CA" sz="2000" dirty="0">
                <a:hlinkClick r:id="rId4"/>
              </a:rPr>
              <a:t>http://publications.msss.gouv.qc.ca/msss/document-001319/</a:t>
            </a:r>
            <a:endParaRPr lang="fr-CA" sz="2000" dirty="0"/>
          </a:p>
          <a:p>
            <a:pPr marL="0" indent="0">
              <a:buFontTx/>
              <a:buNone/>
              <a:defRPr/>
            </a:pPr>
            <a:r>
              <a:rPr lang="fr-CA" sz="2400" dirty="0"/>
              <a:t>Centre d’études sur la réadaptation, le rétablissement et l’intégration sociale (CÉRRIS)</a:t>
            </a:r>
          </a:p>
          <a:p>
            <a:pPr marL="0" indent="0">
              <a:buFontTx/>
              <a:buNone/>
              <a:defRPr/>
            </a:pPr>
            <a:r>
              <a:rPr lang="fr-CA" sz="2000" dirty="0">
                <a:hlinkClick r:id="rId5"/>
              </a:rPr>
              <a:t>http://www.iusmm.ca/le-cerris/meilleures-pratiques.html</a:t>
            </a:r>
            <a:endParaRPr lang="fr-CA" sz="2000" dirty="0"/>
          </a:p>
          <a:p>
            <a:pPr marL="0" indent="0">
              <a:buFontTx/>
              <a:buNone/>
              <a:defRPr/>
            </a:pPr>
            <a:r>
              <a:rPr lang="fr-CA" sz="2400" dirty="0"/>
              <a:t>La Chaire sur la schizophrénie</a:t>
            </a:r>
          </a:p>
          <a:p>
            <a:pPr marL="0" indent="0">
              <a:buFontTx/>
              <a:buNone/>
              <a:defRPr/>
            </a:pPr>
            <a:r>
              <a:rPr lang="fr-CA" sz="2000" dirty="0">
                <a:hlinkClick r:id="rId5"/>
              </a:rPr>
              <a:t>http://www.iusmm.ca/le-cerris/meilleures-pratiques.html</a:t>
            </a:r>
            <a:endParaRPr lang="fr-CA" sz="2000" dirty="0"/>
          </a:p>
          <a:p>
            <a:pPr marL="0" indent="0">
              <a:buFontTx/>
              <a:buNone/>
              <a:defRPr/>
            </a:pPr>
            <a:r>
              <a:rPr lang="fr-CA" sz="2000" dirty="0"/>
              <a:t>Société québécoise de la schizophrénie et des psychoses apparentées (SQS) </a:t>
            </a:r>
          </a:p>
          <a:p>
            <a:pPr marL="0" indent="0">
              <a:buFontTx/>
              <a:buNone/>
              <a:defRPr/>
            </a:pPr>
            <a:endParaRPr lang="fr-CA" sz="2000" dirty="0">
              <a:hlinkClick r:id="rId6"/>
            </a:endParaRPr>
          </a:p>
          <a:p>
            <a:pPr marL="0" indent="0" algn="ctr">
              <a:buFontTx/>
              <a:buNone/>
              <a:defRPr/>
            </a:pPr>
            <a:r>
              <a:rPr lang="fr-CA" sz="2000" dirty="0">
                <a:solidFill>
                  <a:srgbClr val="FFFF00"/>
                </a:solidFill>
                <a:hlinkClick r:id="rId6"/>
              </a:rPr>
              <a:t>https://www.schizophrenie.qc.ca/fr/</a:t>
            </a:r>
            <a:endParaRPr lang="fr-CA" sz="2000" dirty="0">
              <a:solidFill>
                <a:srgbClr val="FFFF00"/>
              </a:solidFill>
            </a:endParaRPr>
          </a:p>
          <a:p>
            <a:pPr marL="0" indent="0">
              <a:buFontTx/>
              <a:buNone/>
              <a:defRPr/>
            </a:pPr>
            <a:endParaRPr lang="fr-CA" sz="2000" dirty="0"/>
          </a:p>
          <a:p>
            <a:pPr marL="0" indent="0">
              <a:buFontTx/>
              <a:buNone/>
              <a:defRPr/>
            </a:pPr>
            <a:endParaRPr lang="fr-CA" sz="2000" dirty="0"/>
          </a:p>
          <a:p>
            <a:pPr marL="0" indent="0">
              <a:buFontTx/>
              <a:buNone/>
              <a:defRPr/>
            </a:pPr>
            <a:endParaRPr lang="fr-CA" sz="2000" dirty="0"/>
          </a:p>
          <a:p>
            <a:pPr marL="0" indent="0">
              <a:buFontTx/>
              <a:buNone/>
              <a:defRPr/>
            </a:pPr>
            <a:endParaRPr lang="fr-CA" sz="2000" dirty="0"/>
          </a:p>
          <a:p>
            <a:pPr marL="0" indent="0">
              <a:buFontTx/>
              <a:buNone/>
              <a:defRPr/>
            </a:pPr>
            <a:endParaRPr lang="fr-CA" sz="2000" dirty="0"/>
          </a:p>
          <a:p>
            <a:pPr marL="0" indent="0">
              <a:buFontTx/>
              <a:buNone/>
              <a:defRPr/>
            </a:pPr>
            <a:endParaRPr lang="fr-CA" sz="2000" dirty="0"/>
          </a:p>
          <a:p>
            <a:pPr>
              <a:defRPr/>
            </a:pPr>
            <a:endParaRPr lang="fr-CA" sz="2000" dirty="0">
              <a:hlinkClick r:id="rId4"/>
            </a:endParaRPr>
          </a:p>
          <a:p>
            <a:pPr>
              <a:defRPr/>
            </a:pPr>
            <a:r>
              <a:rPr lang="fr-CA" sz="2000" dirty="0"/>
              <a:t> </a:t>
            </a:r>
          </a:p>
          <a:p>
            <a:pPr>
              <a:defRPr/>
            </a:pPr>
            <a:r>
              <a:rPr lang="fr-CA" sz="2000" dirty="0">
                <a:hlinkClick r:id="rId7"/>
              </a:rPr>
              <a:t>http://www.iusmm.ca/recherche/chaire-sur-la-schizophrenie.html</a:t>
            </a:r>
            <a:endParaRPr lang="fr-CA" sz="2000" dirty="0"/>
          </a:p>
          <a:p>
            <a:pPr>
              <a:defRPr/>
            </a:pPr>
            <a:endParaRPr lang="fr-CA" sz="20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u contenu 5">
            <a:extLst>
              <a:ext uri="{FF2B5EF4-FFF2-40B4-BE49-F238E27FC236}">
                <a16:creationId xmlns:a16="http://schemas.microsoft.com/office/drawing/2014/main" id="{8E5D0B1C-B28A-4B89-99FE-6622E73BA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12419"/>
            <a:ext cx="9144000" cy="5787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5D6889A4-F53E-49FE-A6CD-F0E8EAA6925C}"/>
              </a:ext>
            </a:extLst>
          </p:cNvPr>
          <p:cNvSpPr txBox="1"/>
          <p:nvPr/>
        </p:nvSpPr>
        <p:spPr>
          <a:xfrm>
            <a:off x="2699791" y="5127792"/>
            <a:ext cx="6141497" cy="156966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Vision</a:t>
            </a:r>
            <a:b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Innovation</a:t>
            </a:r>
            <a:b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Ouverture</a:t>
            </a:r>
            <a:endParaRPr lang="fr-CA"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2" name="Image 11">
            <a:extLst>
              <a:ext uri="{FF2B5EF4-FFF2-40B4-BE49-F238E27FC236}">
                <a16:creationId xmlns:a16="http://schemas.microsoft.com/office/drawing/2014/main" id="{2294FEEF-7E37-4F0A-B4C8-860C05307B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711" y="4932324"/>
            <a:ext cx="1734331" cy="17343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54532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a:extLst>
              <a:ext uri="{FF2B5EF4-FFF2-40B4-BE49-F238E27FC236}">
                <a16:creationId xmlns:a16="http://schemas.microsoft.com/office/drawing/2014/main" id="{40403844-B8C3-44CE-AA0E-B0CC5A01AF00}"/>
              </a:ext>
            </a:extLst>
          </p:cNvPr>
          <p:cNvSpPr>
            <a:spLocks noGrp="1" noChangeArrowheads="1"/>
          </p:cNvSpPr>
          <p:nvPr>
            <p:ph type="title"/>
            <p:custDataLst>
              <p:tags r:id="rId1"/>
            </p:custDataLst>
          </p:nvPr>
        </p:nvSpPr>
        <p:spPr>
          <a:xfrm>
            <a:off x="539750" y="-100013"/>
            <a:ext cx="7772400" cy="1143001"/>
          </a:xfrm>
        </p:spPr>
        <p:txBody>
          <a:bodyPr/>
          <a:lstStyle/>
          <a:p>
            <a:pPr algn="ctr" eaLnBrk="1" hangingPunct="1"/>
            <a:r>
              <a:rPr lang="fr-CA" altLang="fr-FR" b="1"/>
              <a:t>Services aux personnes</a:t>
            </a:r>
          </a:p>
        </p:txBody>
      </p:sp>
      <p:pic>
        <p:nvPicPr>
          <p:cNvPr id="2" name="Image 1">
            <a:extLst>
              <a:ext uri="{FF2B5EF4-FFF2-40B4-BE49-F238E27FC236}">
                <a16:creationId xmlns:a16="http://schemas.microsoft.com/office/drawing/2014/main" id="{1C717CB1-A623-4085-A59E-C51CD96C23F7}"/>
              </a:ext>
            </a:extLst>
          </p:cNvPr>
          <p:cNvPicPr>
            <a:picLocks noChangeAspect="1"/>
          </p:cNvPicPr>
          <p:nvPr/>
        </p:nvPicPr>
        <p:blipFill>
          <a:blip r:embed="rId4"/>
          <a:stretch>
            <a:fillRect/>
          </a:stretch>
        </p:blipFill>
        <p:spPr>
          <a:xfrm>
            <a:off x="539750" y="821571"/>
            <a:ext cx="8071780" cy="5053687"/>
          </a:xfrm>
          <a:prstGeom prst="rect">
            <a:avLst/>
          </a:prstGeom>
        </p:spPr>
      </p:pic>
      <p:grpSp>
        <p:nvGrpSpPr>
          <p:cNvPr id="12293" name="Groupe 9">
            <a:extLst>
              <a:ext uri="{FF2B5EF4-FFF2-40B4-BE49-F238E27FC236}">
                <a16:creationId xmlns:a16="http://schemas.microsoft.com/office/drawing/2014/main" id="{25FF42FB-92F7-4C40-93CC-0308CC5FF91F}"/>
              </a:ext>
            </a:extLst>
          </p:cNvPr>
          <p:cNvGrpSpPr>
            <a:grpSpLocks/>
          </p:cNvGrpSpPr>
          <p:nvPr/>
        </p:nvGrpSpPr>
        <p:grpSpPr bwMode="auto">
          <a:xfrm>
            <a:off x="827584" y="2348161"/>
            <a:ext cx="1157288" cy="1512887"/>
            <a:chOff x="467544" y="1268760"/>
            <a:chExt cx="1157080" cy="1512168"/>
          </a:xfrm>
        </p:grpSpPr>
        <p:sp>
          <p:nvSpPr>
            <p:cNvPr id="10" name="Rectangle : coins arrondis 9">
              <a:extLst>
                <a:ext uri="{FF2B5EF4-FFF2-40B4-BE49-F238E27FC236}">
                  <a16:creationId xmlns:a16="http://schemas.microsoft.com/office/drawing/2014/main" id="{FB9917F8-CAE0-40CA-8D5C-303BE02BF34E}"/>
                </a:ext>
              </a:extLst>
            </p:cNvPr>
            <p:cNvSpPr/>
            <p:nvPr/>
          </p:nvSpPr>
          <p:spPr bwMode="auto">
            <a:xfrm>
              <a:off x="467544" y="1268760"/>
              <a:ext cx="1157080" cy="151216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lstStyle/>
            <a:p>
              <a:pPr>
                <a:defRPr/>
              </a:pPr>
              <a:endParaRPr lang="fr-CA">
                <a:solidFill>
                  <a:schemeClr val="tx1"/>
                </a:solidFill>
                <a:latin typeface="Arial" charset="0"/>
              </a:endParaRPr>
            </a:p>
          </p:txBody>
        </p:sp>
        <p:pic>
          <p:nvPicPr>
            <p:cNvPr id="11" name="Image 10">
              <a:extLst>
                <a:ext uri="{FF2B5EF4-FFF2-40B4-BE49-F238E27FC236}">
                  <a16:creationId xmlns:a16="http://schemas.microsoft.com/office/drawing/2014/main" id="{4F558E3E-FDEB-498E-BF39-AC2A0E9239D3}"/>
                </a:ext>
              </a:extLst>
            </p:cNvPr>
            <p:cNvPicPr>
              <a:picLocks noChangeAspect="1"/>
            </p:cNvPicPr>
            <p:nvPr/>
          </p:nvPicPr>
          <p:blipFill rotWithShape="1">
            <a:blip r:embed="rId5"/>
            <a:srcRect b="7123"/>
            <a:stretch/>
          </p:blipFill>
          <p:spPr>
            <a:xfrm>
              <a:off x="557132" y="1698010"/>
              <a:ext cx="990532" cy="938902"/>
            </a:xfrm>
            <a:prstGeom prst="roundRect">
              <a:avLst>
                <a:gd name="adj" fmla="val 8594"/>
              </a:avLst>
            </a:prstGeom>
            <a:solidFill>
              <a:srgbClr val="FFFFFF">
                <a:shade val="85000"/>
              </a:srgbClr>
            </a:solidFill>
            <a:ln>
              <a:noFill/>
            </a:ln>
            <a:effectLst/>
          </p:spPr>
        </p:pic>
        <p:sp>
          <p:nvSpPr>
            <p:cNvPr id="12" name="ZoneTexte 11">
              <a:extLst>
                <a:ext uri="{FF2B5EF4-FFF2-40B4-BE49-F238E27FC236}">
                  <a16:creationId xmlns:a16="http://schemas.microsoft.com/office/drawing/2014/main" id="{7013558B-E16E-47CC-9F3F-CE3D7BEDE7C0}"/>
                </a:ext>
              </a:extLst>
            </p:cNvPr>
            <p:cNvSpPr txBox="1"/>
            <p:nvPr/>
          </p:nvSpPr>
          <p:spPr>
            <a:xfrm>
              <a:off x="608807" y="1394112"/>
              <a:ext cx="865031" cy="277681"/>
            </a:xfrm>
            <a:prstGeom prst="rect">
              <a:avLst/>
            </a:prstGeom>
            <a:noFill/>
          </p:spPr>
          <p:txBody>
            <a:bodyPr>
              <a:spAutoFit/>
            </a:bodyPr>
            <a:lstStyle/>
            <a:p>
              <a:pPr algn="ctr">
                <a:defRPr/>
              </a:pPr>
              <a:r>
                <a:rPr lang="fr-CA" sz="1200" dirty="0">
                  <a:solidFill>
                    <a:schemeClr val="accent1">
                      <a:lumMod val="50000"/>
                    </a:schemeClr>
                  </a:solidFill>
                </a:rPr>
                <a:t>Légende</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a:extLst>
              <a:ext uri="{FF2B5EF4-FFF2-40B4-BE49-F238E27FC236}">
                <a16:creationId xmlns:a16="http://schemas.microsoft.com/office/drawing/2014/main" id="{9E6EE97D-C12C-44D9-A875-6210505526E4}"/>
              </a:ext>
            </a:extLst>
          </p:cNvPr>
          <p:cNvSpPr>
            <a:spLocks noGrp="1" noChangeArrowheads="1"/>
          </p:cNvSpPr>
          <p:nvPr>
            <p:ph type="title"/>
            <p:custDataLst>
              <p:tags r:id="rId1"/>
            </p:custDataLst>
          </p:nvPr>
        </p:nvSpPr>
        <p:spPr>
          <a:xfrm>
            <a:off x="539750" y="-100013"/>
            <a:ext cx="7772400" cy="1143001"/>
          </a:xfrm>
        </p:spPr>
        <p:txBody>
          <a:bodyPr/>
          <a:lstStyle/>
          <a:p>
            <a:pPr algn="ctr" eaLnBrk="1" hangingPunct="1"/>
            <a:r>
              <a:rPr lang="fr-CA" altLang="fr-FR" b="1"/>
              <a:t>Rôle d’influence</a:t>
            </a:r>
          </a:p>
        </p:txBody>
      </p:sp>
      <p:pic>
        <p:nvPicPr>
          <p:cNvPr id="2" name="Image 1">
            <a:extLst>
              <a:ext uri="{FF2B5EF4-FFF2-40B4-BE49-F238E27FC236}">
                <a16:creationId xmlns:a16="http://schemas.microsoft.com/office/drawing/2014/main" id="{7A5BA6E2-4551-45F3-8995-0C8E04E634C2}"/>
              </a:ext>
            </a:extLst>
          </p:cNvPr>
          <p:cNvPicPr>
            <a:picLocks noChangeAspect="1"/>
          </p:cNvPicPr>
          <p:nvPr/>
        </p:nvPicPr>
        <p:blipFill>
          <a:blip r:embed="rId4"/>
          <a:stretch>
            <a:fillRect/>
          </a:stretch>
        </p:blipFill>
        <p:spPr>
          <a:xfrm>
            <a:off x="287317" y="994970"/>
            <a:ext cx="8569365" cy="4631766"/>
          </a:xfrm>
          <a:prstGeom prst="rect">
            <a:avLst/>
          </a:prstGeom>
        </p:spPr>
      </p:pic>
      <p:grpSp>
        <p:nvGrpSpPr>
          <p:cNvPr id="14340" name="Groupe 5">
            <a:extLst>
              <a:ext uri="{FF2B5EF4-FFF2-40B4-BE49-F238E27FC236}">
                <a16:creationId xmlns:a16="http://schemas.microsoft.com/office/drawing/2014/main" id="{FF03CFE2-6195-4F02-B70E-22DD0E861CF7}"/>
              </a:ext>
            </a:extLst>
          </p:cNvPr>
          <p:cNvGrpSpPr>
            <a:grpSpLocks/>
          </p:cNvGrpSpPr>
          <p:nvPr/>
        </p:nvGrpSpPr>
        <p:grpSpPr bwMode="auto">
          <a:xfrm>
            <a:off x="468313" y="1268413"/>
            <a:ext cx="1155700" cy="1512887"/>
            <a:chOff x="467544" y="1268760"/>
            <a:chExt cx="1157080" cy="1512168"/>
          </a:xfrm>
        </p:grpSpPr>
        <p:sp>
          <p:nvSpPr>
            <p:cNvPr id="8" name="Rectangle : coins arrondis 7">
              <a:extLst>
                <a:ext uri="{FF2B5EF4-FFF2-40B4-BE49-F238E27FC236}">
                  <a16:creationId xmlns:a16="http://schemas.microsoft.com/office/drawing/2014/main" id="{E8CF5A81-39AF-408E-A02B-22B1A81BB4C6}"/>
                </a:ext>
              </a:extLst>
            </p:cNvPr>
            <p:cNvSpPr/>
            <p:nvPr/>
          </p:nvSpPr>
          <p:spPr bwMode="auto">
            <a:xfrm>
              <a:off x="467544" y="1268760"/>
              <a:ext cx="1157080" cy="151216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lstStyle/>
            <a:p>
              <a:pPr>
                <a:defRPr/>
              </a:pPr>
              <a:endParaRPr lang="fr-CA">
                <a:solidFill>
                  <a:schemeClr val="tx1"/>
                </a:solidFill>
                <a:latin typeface="Arial" charset="0"/>
              </a:endParaRPr>
            </a:p>
          </p:txBody>
        </p:sp>
        <p:pic>
          <p:nvPicPr>
            <p:cNvPr id="9" name="Image 8">
              <a:extLst>
                <a:ext uri="{FF2B5EF4-FFF2-40B4-BE49-F238E27FC236}">
                  <a16:creationId xmlns:a16="http://schemas.microsoft.com/office/drawing/2014/main" id="{6B43E516-FF93-4853-A549-2C3D248D967C}"/>
                </a:ext>
              </a:extLst>
            </p:cNvPr>
            <p:cNvPicPr>
              <a:picLocks noChangeAspect="1"/>
            </p:cNvPicPr>
            <p:nvPr/>
          </p:nvPicPr>
          <p:blipFill rotWithShape="1">
            <a:blip r:embed="rId5"/>
            <a:srcRect b="7123"/>
            <a:stretch/>
          </p:blipFill>
          <p:spPr>
            <a:xfrm>
              <a:off x="557132" y="1698010"/>
              <a:ext cx="990532" cy="938902"/>
            </a:xfrm>
            <a:prstGeom prst="roundRect">
              <a:avLst>
                <a:gd name="adj" fmla="val 8594"/>
              </a:avLst>
            </a:prstGeom>
            <a:solidFill>
              <a:srgbClr val="FFFFFF">
                <a:shade val="85000"/>
              </a:srgbClr>
            </a:solidFill>
            <a:ln>
              <a:noFill/>
            </a:ln>
            <a:effectLst/>
          </p:spPr>
        </p:pic>
        <p:sp>
          <p:nvSpPr>
            <p:cNvPr id="10" name="ZoneTexte 9">
              <a:extLst>
                <a:ext uri="{FF2B5EF4-FFF2-40B4-BE49-F238E27FC236}">
                  <a16:creationId xmlns:a16="http://schemas.microsoft.com/office/drawing/2014/main" id="{827F2EC5-7681-4962-BAD8-DB6D39D13C0C}"/>
                </a:ext>
              </a:extLst>
            </p:cNvPr>
            <p:cNvSpPr txBox="1"/>
            <p:nvPr/>
          </p:nvSpPr>
          <p:spPr>
            <a:xfrm>
              <a:off x="609000" y="1394112"/>
              <a:ext cx="864631" cy="277681"/>
            </a:xfrm>
            <a:prstGeom prst="rect">
              <a:avLst/>
            </a:prstGeom>
            <a:noFill/>
          </p:spPr>
          <p:txBody>
            <a:bodyPr>
              <a:spAutoFit/>
            </a:bodyPr>
            <a:lstStyle/>
            <a:p>
              <a:pPr algn="ctr">
                <a:defRPr/>
              </a:pPr>
              <a:r>
                <a:rPr lang="fr-CA" sz="1200" dirty="0">
                  <a:solidFill>
                    <a:schemeClr val="accent1">
                      <a:lumMod val="50000"/>
                    </a:schemeClr>
                  </a:solidFill>
                </a:rPr>
                <a:t>Légende</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a:extLst>
              <a:ext uri="{FF2B5EF4-FFF2-40B4-BE49-F238E27FC236}">
                <a16:creationId xmlns:a16="http://schemas.microsoft.com/office/drawing/2014/main" id="{DCEBE0C2-86C6-4B84-9ADE-33CA6E0751CC}"/>
              </a:ext>
            </a:extLst>
          </p:cNvPr>
          <p:cNvSpPr>
            <a:spLocks noGrp="1" noChangeArrowheads="1"/>
          </p:cNvSpPr>
          <p:nvPr>
            <p:ph type="title"/>
            <p:custDataLst>
              <p:tags r:id="rId1"/>
            </p:custDataLst>
          </p:nvPr>
        </p:nvSpPr>
        <p:spPr>
          <a:xfrm>
            <a:off x="685800" y="0"/>
            <a:ext cx="7772400" cy="908050"/>
          </a:xfrm>
        </p:spPr>
        <p:txBody>
          <a:bodyPr/>
          <a:lstStyle/>
          <a:p>
            <a:pPr algn="ctr"/>
            <a:r>
              <a:rPr lang="fr-CA" altLang="fr-FR" b="1" dirty="0"/>
              <a:t>Notre équipe pivot</a:t>
            </a:r>
          </a:p>
        </p:txBody>
      </p:sp>
      <p:sp>
        <p:nvSpPr>
          <p:cNvPr id="11267" name="Espace réservé du contenu 2">
            <a:extLst>
              <a:ext uri="{FF2B5EF4-FFF2-40B4-BE49-F238E27FC236}">
                <a16:creationId xmlns:a16="http://schemas.microsoft.com/office/drawing/2014/main" id="{C9554DA4-FAE5-40C2-B632-05A91D664EBF}"/>
              </a:ext>
            </a:extLst>
          </p:cNvPr>
          <p:cNvSpPr>
            <a:spLocks noGrp="1"/>
          </p:cNvSpPr>
          <p:nvPr>
            <p:ph idx="1"/>
            <p:custDataLst>
              <p:tags r:id="rId2"/>
            </p:custDataLst>
          </p:nvPr>
        </p:nvSpPr>
        <p:spPr>
          <a:xfrm>
            <a:off x="468313" y="1125538"/>
            <a:ext cx="8207375" cy="5086350"/>
          </a:xfrm>
        </p:spPr>
        <p:txBody>
          <a:bodyPr/>
          <a:lstStyle/>
          <a:p>
            <a:pPr marL="457200" lvl="1" indent="0" algn="ctr">
              <a:buFontTx/>
              <a:buNone/>
              <a:defRPr/>
            </a:pPr>
            <a:r>
              <a:rPr lang="fr-CA" altLang="fr-FR" sz="2400" b="1" dirty="0">
                <a:solidFill>
                  <a:srgbClr val="EEA055"/>
                </a:solidFill>
              </a:rPr>
              <a:t>Soutien- Information- Éducation</a:t>
            </a:r>
          </a:p>
          <a:p>
            <a:pPr lvl="1" algn="ctr">
              <a:defRPr/>
            </a:pPr>
            <a:r>
              <a:rPr lang="fr-CA" altLang="fr-FR" sz="2000" dirty="0"/>
              <a:t>Conseillère en soutien psychosocial – cl. Familles + autres </a:t>
            </a:r>
          </a:p>
          <a:p>
            <a:pPr lvl="1" algn="ctr">
              <a:defRPr/>
            </a:pPr>
            <a:r>
              <a:rPr lang="fr-CA" altLang="fr-FR" sz="2000" dirty="0"/>
              <a:t>Pair aidant famille(2)</a:t>
            </a:r>
          </a:p>
          <a:p>
            <a:pPr lvl="1" algn="ctr">
              <a:defRPr/>
            </a:pPr>
            <a:r>
              <a:rPr lang="fr-CA" altLang="fr-FR" sz="2000" dirty="0"/>
              <a:t>Pair aidant – pers. atteintes</a:t>
            </a:r>
          </a:p>
          <a:p>
            <a:pPr lvl="1" algn="ctr">
              <a:defRPr/>
            </a:pPr>
            <a:r>
              <a:rPr lang="fr-CA" altLang="fr-FR" sz="2000" dirty="0"/>
              <a:t>Conseillère en communication</a:t>
            </a:r>
          </a:p>
          <a:p>
            <a:pPr lvl="1" algn="ctr">
              <a:defRPr/>
            </a:pPr>
            <a:r>
              <a:rPr lang="fr-CA" altLang="fr-FR" sz="2000" dirty="0"/>
              <a:t>Adjointe au service à la clientèle</a:t>
            </a:r>
          </a:p>
          <a:p>
            <a:pPr lvl="1" algn="ctr">
              <a:defRPr/>
            </a:pPr>
            <a:r>
              <a:rPr lang="fr-CA" altLang="fr-FR" sz="2000" dirty="0"/>
              <a:t>Experts collaborateurs</a:t>
            </a:r>
          </a:p>
          <a:p>
            <a:pPr lvl="1" algn="ctr">
              <a:defRPr/>
            </a:pPr>
            <a:endParaRPr lang="fr-CA" altLang="fr-FR" sz="2000" dirty="0"/>
          </a:p>
          <a:p>
            <a:pPr marL="457200" lvl="1" indent="0" algn="ctr">
              <a:buFontTx/>
              <a:buNone/>
              <a:defRPr/>
            </a:pPr>
            <a:r>
              <a:rPr lang="fr-CA" altLang="fr-FR" sz="2400" b="1" dirty="0">
                <a:solidFill>
                  <a:srgbClr val="EEA055"/>
                </a:solidFill>
              </a:rPr>
              <a:t>Partenariats, prévention, défense des droits , sensibilisation</a:t>
            </a:r>
          </a:p>
          <a:p>
            <a:pPr marL="457200" lvl="1" indent="0" algn="ctr">
              <a:buFontTx/>
              <a:buNone/>
              <a:defRPr/>
            </a:pPr>
            <a:r>
              <a:rPr lang="fr-CA" altLang="fr-FR" sz="2000" dirty="0"/>
              <a:t>Conseillère en communication</a:t>
            </a:r>
          </a:p>
          <a:p>
            <a:pPr marL="457200" lvl="1" indent="0" algn="ctr">
              <a:buFontTx/>
              <a:buNone/>
              <a:defRPr/>
            </a:pPr>
            <a:r>
              <a:rPr lang="fr-CA" altLang="fr-FR" sz="2000" dirty="0"/>
              <a:t>Directrice générale</a:t>
            </a:r>
          </a:p>
          <a:p>
            <a:pPr marL="457200" lvl="1" indent="0" algn="ctr">
              <a:buFontTx/>
              <a:buNone/>
              <a:defRPr/>
            </a:pPr>
            <a:r>
              <a:rPr lang="fr-CA" altLang="fr-FR" sz="2000" dirty="0"/>
              <a:t>Experts et Membres bénévoles</a:t>
            </a:r>
          </a:p>
          <a:p>
            <a:pPr marL="0" indent="0" algn="ctr">
              <a:buFontTx/>
              <a:buNone/>
              <a:defRPr/>
            </a:pPr>
            <a:r>
              <a:rPr lang="fr-CA" altLang="fr-FR" sz="2000" dirty="0"/>
              <a:t>	</a:t>
            </a:r>
          </a:p>
          <a:p>
            <a:pPr>
              <a:defRPr/>
            </a:pPr>
            <a:r>
              <a:rPr lang="fr-CA" altLang="fr-FR" dirty="0"/>
              <a:t> </a:t>
            </a:r>
          </a:p>
          <a:p>
            <a:pPr>
              <a:defRPr/>
            </a:pPr>
            <a:r>
              <a:rPr lang="fr-CA" altLang="fr-FR" dirty="0"/>
              <a:t> </a:t>
            </a:r>
            <a:endParaRPr lang="fr-CA" altLang="fr-FR" sz="2400" dirty="0"/>
          </a:p>
          <a:p>
            <a:pPr>
              <a:defRPr/>
            </a:pPr>
            <a:r>
              <a:rPr lang="fr-CA" altLang="fr-FR" dirty="0"/>
              <a:t> </a:t>
            </a:r>
            <a:endParaRPr lang="fr-CA" altLang="fr-FR" sz="2400" dirty="0"/>
          </a:p>
          <a:p>
            <a:pPr>
              <a:defRPr/>
            </a:pPr>
            <a:endParaRPr lang="fr-CA" altLang="fr-F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a:extLst>
              <a:ext uri="{FF2B5EF4-FFF2-40B4-BE49-F238E27FC236}">
                <a16:creationId xmlns:a16="http://schemas.microsoft.com/office/drawing/2014/main" id="{733284D1-5E8E-47AD-B047-C0FB8104A10F}"/>
              </a:ext>
            </a:extLst>
          </p:cNvPr>
          <p:cNvSpPr>
            <a:spLocks noGrp="1" noChangeArrowheads="1"/>
          </p:cNvSpPr>
          <p:nvPr>
            <p:ph type="title"/>
            <p:custDataLst>
              <p:tags r:id="rId1"/>
            </p:custDataLst>
          </p:nvPr>
        </p:nvSpPr>
        <p:spPr/>
        <p:txBody>
          <a:bodyPr/>
          <a:lstStyle/>
          <a:p>
            <a:pPr algn="ctr"/>
            <a:r>
              <a:rPr lang="fr-CA" altLang="fr-FR" b="1" dirty="0"/>
              <a:t>Notre boîte à outils …</a:t>
            </a:r>
          </a:p>
        </p:txBody>
      </p:sp>
      <p:sp>
        <p:nvSpPr>
          <p:cNvPr id="18435" name="Espace réservé du contenu 2">
            <a:extLst>
              <a:ext uri="{FF2B5EF4-FFF2-40B4-BE49-F238E27FC236}">
                <a16:creationId xmlns:a16="http://schemas.microsoft.com/office/drawing/2014/main" id="{819F3653-C0BB-4E2F-AC6A-3AAC4B794F8E}"/>
              </a:ext>
            </a:extLst>
          </p:cNvPr>
          <p:cNvSpPr>
            <a:spLocks noGrp="1" noChangeArrowheads="1"/>
          </p:cNvSpPr>
          <p:nvPr>
            <p:ph idx="1"/>
            <p:custDataLst>
              <p:tags r:id="rId2"/>
            </p:custDataLst>
          </p:nvPr>
        </p:nvSpPr>
        <p:spPr>
          <a:xfrm>
            <a:off x="685800" y="1295400"/>
            <a:ext cx="8207375" cy="5086350"/>
          </a:xfrm>
        </p:spPr>
        <p:txBody>
          <a:bodyPr/>
          <a:lstStyle/>
          <a:p>
            <a:r>
              <a:rPr lang="fr-CA" altLang="fr-FR" sz="2000" dirty="0"/>
              <a:t>refer-o-scope.com (familles et professionnels) *</a:t>
            </a:r>
          </a:p>
          <a:p>
            <a:r>
              <a:rPr lang="fr-CA" altLang="fr-FR" sz="2000" dirty="0"/>
              <a:t>jeunes.refer-o-scope.com *</a:t>
            </a:r>
          </a:p>
          <a:p>
            <a:r>
              <a:rPr lang="fr-CA" altLang="fr-FR" sz="2000" dirty="0"/>
              <a:t>Programme « Pair aidant famille » *</a:t>
            </a:r>
          </a:p>
          <a:p>
            <a:r>
              <a:rPr lang="fr-CA" altLang="fr-FR" sz="2000" dirty="0"/>
              <a:t>Brochures *</a:t>
            </a:r>
          </a:p>
          <a:p>
            <a:pPr lvl="1"/>
            <a:r>
              <a:rPr lang="fr-CA" altLang="fr-FR" sz="2000" dirty="0"/>
              <a:t>Le pouvoir social des employeurs</a:t>
            </a:r>
          </a:p>
          <a:p>
            <a:pPr lvl="1"/>
            <a:r>
              <a:rPr lang="fr-CA" altLang="fr-FR" sz="2000" dirty="0"/>
              <a:t>Comprendre un premier épisode de psychose pour mieux agir </a:t>
            </a:r>
          </a:p>
          <a:p>
            <a:r>
              <a:rPr lang="fr-CA" altLang="fr-FR" sz="2000" dirty="0"/>
              <a:t>Signet sur l’importance du traitement *</a:t>
            </a:r>
          </a:p>
          <a:p>
            <a:r>
              <a:rPr lang="fr-CA" altLang="fr-FR" sz="2000" dirty="0"/>
              <a:t>Feuillet sur la schizophrénie résistante *</a:t>
            </a:r>
          </a:p>
          <a:p>
            <a:r>
              <a:rPr lang="fr-CA" altLang="fr-FR" sz="2000" dirty="0"/>
              <a:t>Feuillet « Pair aidant »</a:t>
            </a:r>
          </a:p>
          <a:p>
            <a:r>
              <a:rPr lang="fr-CA" altLang="fr-FR" sz="2000" dirty="0"/>
              <a:t>Feuillet « Pair aidant famille » </a:t>
            </a:r>
          </a:p>
          <a:p>
            <a:r>
              <a:rPr lang="fr-CA" altLang="fr-FR" sz="2000" dirty="0"/>
              <a:t>Cahier du participant – 3 programmes d’éducation</a:t>
            </a:r>
          </a:p>
          <a:p>
            <a:endParaRPr lang="fr-CA" altLang="fr-FR" sz="2000" dirty="0"/>
          </a:p>
          <a:p>
            <a:r>
              <a:rPr lang="fr-CA" altLang="fr-FR" sz="2000" dirty="0"/>
              <a:t>* disponibles à www.schizophrenie.qc.ca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F0C98E6A-F100-4179-8818-28C60B1BB284}"/>
              </a:ext>
            </a:extLst>
          </p:cNvPr>
          <p:cNvSpPr>
            <a:spLocks noGrp="1" noChangeArrowheads="1"/>
          </p:cNvSpPr>
          <p:nvPr>
            <p:ph type="title"/>
            <p:custDataLst>
              <p:tags r:id="rId1"/>
            </p:custDataLst>
          </p:nvPr>
        </p:nvSpPr>
        <p:spPr>
          <a:xfrm>
            <a:off x="762000" y="533400"/>
            <a:ext cx="7696200" cy="735013"/>
          </a:xfrm>
        </p:spPr>
        <p:txBody>
          <a:bodyPr/>
          <a:lstStyle/>
          <a:p>
            <a:pPr algn="ctr"/>
            <a:r>
              <a:rPr lang="en-US" altLang="fr-FR" b="1"/>
              <a:t>www.refer-o-scope.com</a:t>
            </a:r>
            <a:br>
              <a:rPr lang="en-US" altLang="fr-FR" b="1"/>
            </a:br>
            <a:endParaRPr lang="en-US" altLang="fr-FR" b="1"/>
          </a:p>
        </p:txBody>
      </p:sp>
      <p:pic>
        <p:nvPicPr>
          <p:cNvPr id="20483" name="Espace réservé du contenu 5" descr="refer-O-scope - page d'accueil.png">
            <a:extLst>
              <a:ext uri="{FF2B5EF4-FFF2-40B4-BE49-F238E27FC236}">
                <a16:creationId xmlns:a16="http://schemas.microsoft.com/office/drawing/2014/main" id="{67A795F8-F48C-4CFE-9613-0D107D10142F}"/>
              </a:ext>
            </a:extLst>
          </p:cNvPr>
          <p:cNvPicPr>
            <a:picLocks noGrp="1" noChangeArrowheads="1"/>
          </p:cNvPicPr>
          <p:nvPr>
            <p:ph idx="1"/>
            <p:custDataLst>
              <p:tags r:id="rId2"/>
            </p:custDataLst>
          </p:nvPr>
        </p:nvPicPr>
        <p:blipFill>
          <a:blip r:embed="rId6">
            <a:extLst>
              <a:ext uri="{28A0092B-C50C-407E-A947-70E740481C1C}">
                <a14:useLocalDpi xmlns:a14="http://schemas.microsoft.com/office/drawing/2010/main" val="0"/>
              </a:ext>
            </a:extLst>
          </a:blip>
          <a:srcRect/>
          <a:stretch>
            <a:fillRect/>
          </a:stretch>
        </p:blipFill>
        <p:spPr>
          <a:xfrm>
            <a:off x="1835150" y="908050"/>
            <a:ext cx="5545138" cy="5834063"/>
          </a:xfrm>
        </p:spPr>
      </p:pic>
      <p:pic>
        <p:nvPicPr>
          <p:cNvPr id="20484" name="Picture 4" descr="G:\DOSSIERS_COMMUNS\PROJETS\400 Sensibilisation\431 - Projet dépistage - promotion\Outil de dépistage - projet #1\capture d'images du site web\Page d'accueil partielle.jpg">
            <a:extLst>
              <a:ext uri="{FF2B5EF4-FFF2-40B4-BE49-F238E27FC236}">
                <a16:creationId xmlns:a16="http://schemas.microsoft.com/office/drawing/2014/main" id="{4823BB49-0A00-4485-9AB1-E9C7DC605C3D}"/>
              </a:ext>
            </a:extLst>
          </p:cNvPr>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900113" y="0"/>
            <a:ext cx="7331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2004:Templates:Presentations:Designs:Alchemy</Template>
  <TotalTime>4576</TotalTime>
  <Words>1213</Words>
  <Application>Microsoft Office PowerPoint</Application>
  <PresentationFormat>Affichage à l'écran (4:3)</PresentationFormat>
  <Paragraphs>357</Paragraphs>
  <Slides>42</Slides>
  <Notes>42</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42</vt:i4>
      </vt:variant>
    </vt:vector>
  </HeadingPairs>
  <TitlesOfParts>
    <vt:vector size="46" baseType="lpstr">
      <vt:lpstr>ＭＳ Ｐゴシック</vt:lpstr>
      <vt:lpstr>Arial</vt:lpstr>
      <vt:lpstr>Century Gothic</vt:lpstr>
      <vt:lpstr>Blank Presentation</vt:lpstr>
      <vt:lpstr> </vt:lpstr>
      <vt:lpstr>L’expérience québécoise…  POUR et PAR les personnes touchées par la schizophrénie</vt:lpstr>
      <vt:lpstr>Mission de la SQS </vt:lpstr>
      <vt:lpstr>Le mandat de la SQS</vt:lpstr>
      <vt:lpstr>Services aux personnes</vt:lpstr>
      <vt:lpstr>Rôle d’influence</vt:lpstr>
      <vt:lpstr>Notre équipe pivot</vt:lpstr>
      <vt:lpstr>Notre boîte à outils …</vt:lpstr>
      <vt:lpstr>www.refer-o-scope.com </vt:lpstr>
      <vt:lpstr>Présentation PowerPoint</vt:lpstr>
      <vt:lpstr>Dépliant promotionnel de la SQS</vt:lpstr>
      <vt:lpstr>Brochure « Le pouvoir social des employeurs »</vt:lpstr>
      <vt:lpstr>Signet sur l’importance de l’adhésion au traitement</vt:lpstr>
      <vt:lpstr>Brochure « Comprendre un premier épisode de psychose… pour mieux agir! »</vt:lpstr>
      <vt:lpstr>Dépliant sur la schizophrénie résistante</vt:lpstr>
      <vt:lpstr>Dépliant service Pair aidant</vt:lpstr>
      <vt:lpstr>Dépliant service Pair aidant famille</vt:lpstr>
      <vt:lpstr>« Le chant du cœur » Atelier thérapeutique</vt:lpstr>
      <vt:lpstr>Place au théâtre ! « Si prêt si proche, la conquête d’une place à prendre »</vt:lpstr>
      <vt:lpstr>« On bouge pour notre mieux-être »</vt:lpstr>
      <vt:lpstr> Nos choix stratégiques</vt:lpstr>
      <vt:lpstr>    Pour et Par… la famille   Cliente   Accompagnatrice  Partenaire       </vt:lpstr>
      <vt:lpstr>Pour et par… la famille</vt:lpstr>
      <vt:lpstr> </vt:lpstr>
      <vt:lpstr> </vt:lpstr>
      <vt:lpstr> </vt:lpstr>
      <vt:lpstr>Présentation PowerPoint</vt:lpstr>
      <vt:lpstr>Présentation PowerPoint</vt:lpstr>
      <vt:lpstr> </vt:lpstr>
      <vt:lpstr> </vt:lpstr>
      <vt:lpstr>  </vt:lpstr>
      <vt:lpstr>    Pour et Par… l’utilisateur de services   Client   Aidant  Partenaire       </vt:lpstr>
      <vt:lpstr>Pour et Par… l’usager Client PASM 2015-2020  « Faire ensemble et autrement »</vt:lpstr>
      <vt:lpstr>PASM 2015-2020  « Faire ensemble et autrement »</vt:lpstr>
      <vt:lpstr>Nos expériences  Pour et Par… l’usager Aidant</vt:lpstr>
      <vt:lpstr>Nos expériences  Pour et Par… l’usager Partenaire</vt:lpstr>
      <vt:lpstr>  Pour et Par… le soignant</vt:lpstr>
      <vt:lpstr> Pour et Par… l’Établissement</vt:lpstr>
      <vt:lpstr>Les effets sur le rétablissement des personnes</vt:lpstr>
      <vt:lpstr>Les constats de l’expérience</vt:lpstr>
      <vt:lpstr>Liens recommandés</vt:lpstr>
      <vt:lpstr>Présentation PowerPoint</vt:lpstr>
    </vt:vector>
  </TitlesOfParts>
  <Company>Roquette et Carambole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 Huard</dc:creator>
  <cp:lastModifiedBy>Pierre Duloy</cp:lastModifiedBy>
  <cp:revision>279</cp:revision>
  <cp:lastPrinted>2018-06-14T16:06:14Z</cp:lastPrinted>
  <dcterms:created xsi:type="dcterms:W3CDTF">2010-03-24T20:27:58Z</dcterms:created>
  <dcterms:modified xsi:type="dcterms:W3CDTF">2018-10-08T17:20:47Z</dcterms:modified>
</cp:coreProperties>
</file>